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8" r:id="rId13"/>
  </p:sldIdLst>
  <p:sldSz cx="6858000" cy="12192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B4B4B4"/>
    <a:srgbClr val="F0F0F0"/>
    <a:srgbClr val="646464"/>
    <a:srgbClr val="DCDCD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0793" autoAdjust="0"/>
  </p:normalViewPr>
  <p:slideViewPr>
    <p:cSldViewPr snapToGrid="0">
      <p:cViewPr varScale="1">
        <p:scale>
          <a:sx n="59" d="100"/>
          <a:sy n="59" d="100"/>
        </p:scale>
        <p:origin x="2796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61610-5910-4643-8710-686EDAD5A0E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24AF7-B686-4DE4-91B4-3F4F1C313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启动页，</a:t>
            </a:r>
            <a:r>
              <a:rPr lang="en-US" altLang="zh-CN" dirty="0" smtClean="0"/>
              <a:t>Splash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0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百科页，与主页类似，但这里有所有的词条（包括未获得的），但未获得的为灰色底色，无法点击查看详情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8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主页，筛选功能先不做吧，好像不是很好做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9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点击左上角呼出菜单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70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0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激活过程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（有动画）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3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详情页，右上角就普通的下拉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吧，里面两项：编辑、删除，删除时弹</a:t>
            </a:r>
            <a:r>
              <a:rPr lang="en-US" altLang="zh-CN" dirty="0" smtClean="0"/>
              <a:t>dialog</a:t>
            </a:r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0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男女背景水印不同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37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修改页与创建页，下划线部分都是可改的。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2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9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7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0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5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9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2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9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9B91-B772-4C0D-A101-C2A72587EA39}" type="datetimeFigureOut">
              <a:rPr lang="zh-CN" altLang="en-US" smtClean="0"/>
              <a:t>2017/11/19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05561" y="1991032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桃园</a:t>
            </a:r>
            <a:endParaRPr lang="zh-CN" altLang="en-US" sz="9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6163" y="6449961"/>
            <a:ext cx="2123658" cy="5191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滚滚长江东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逝水</a:t>
            </a:r>
            <a:r>
              <a:rPr lang="en-US" altLang="zh-CN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浪花淘尽英雄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是非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成败转头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空   青山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依旧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endParaRPr lang="en-US" altLang="zh-CN" sz="28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几度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夕阳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红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2330" y="35606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武将百科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21123" r="26134" b="26878"/>
          <a:stretch/>
        </p:blipFill>
        <p:spPr>
          <a:xfrm>
            <a:off x="0" y="8523233"/>
            <a:ext cx="5058697" cy="36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endParaRPr lang="zh-CN" altLang="en-US" sz="4000" b="1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u="sng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542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</a:t>
            </a:r>
            <a:r>
              <a:rPr lang="zh-CN" altLang="en-US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蜀汉</a:t>
            </a:r>
            <a:endParaRPr lang="zh-CN" altLang="en-US" sz="2800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2486" y="59598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性别：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男</a:t>
            </a:r>
          </a:p>
        </p:txBody>
      </p:sp>
      <p:sp>
        <p:nvSpPr>
          <p:cNvPr id="14" name="Freeform 179"/>
          <p:cNvSpPr>
            <a:spLocks noEditPoints="1"/>
          </p:cNvSpPr>
          <p:nvPr/>
        </p:nvSpPr>
        <p:spPr bwMode="auto">
          <a:xfrm>
            <a:off x="1187895" y="10776858"/>
            <a:ext cx="4482193" cy="1260248"/>
          </a:xfrm>
          <a:custGeom>
            <a:avLst/>
            <a:gdLst>
              <a:gd name="T0" fmla="*/ 4009 w 4496"/>
              <a:gd name="T1" fmla="*/ 541 h 854"/>
              <a:gd name="T2" fmla="*/ 3886 w 4496"/>
              <a:gd name="T3" fmla="*/ 589 h 854"/>
              <a:gd name="T4" fmla="*/ 4336 w 4496"/>
              <a:gd name="T5" fmla="*/ 592 h 854"/>
              <a:gd name="T6" fmla="*/ 4336 w 4496"/>
              <a:gd name="T7" fmla="*/ 623 h 854"/>
              <a:gd name="T8" fmla="*/ 4057 w 4496"/>
              <a:gd name="T9" fmla="*/ 712 h 854"/>
              <a:gd name="T10" fmla="*/ 3297 w 4496"/>
              <a:gd name="T11" fmla="*/ 844 h 854"/>
              <a:gd name="T12" fmla="*/ 2670 w 4496"/>
              <a:gd name="T13" fmla="*/ 831 h 854"/>
              <a:gd name="T14" fmla="*/ 2027 w 4496"/>
              <a:gd name="T15" fmla="*/ 834 h 854"/>
              <a:gd name="T16" fmla="*/ 1713 w 4496"/>
              <a:gd name="T17" fmla="*/ 810 h 854"/>
              <a:gd name="T18" fmla="*/ 971 w 4496"/>
              <a:gd name="T19" fmla="*/ 708 h 854"/>
              <a:gd name="T20" fmla="*/ 811 w 4496"/>
              <a:gd name="T21" fmla="*/ 647 h 854"/>
              <a:gd name="T22" fmla="*/ 681 w 4496"/>
              <a:gd name="T23" fmla="*/ 599 h 854"/>
              <a:gd name="T24" fmla="*/ 528 w 4496"/>
              <a:gd name="T25" fmla="*/ 599 h 854"/>
              <a:gd name="T26" fmla="*/ 620 w 4496"/>
              <a:gd name="T27" fmla="*/ 552 h 854"/>
              <a:gd name="T28" fmla="*/ 388 w 4496"/>
              <a:gd name="T29" fmla="*/ 518 h 854"/>
              <a:gd name="T30" fmla="*/ 123 w 4496"/>
              <a:gd name="T31" fmla="*/ 480 h 854"/>
              <a:gd name="T32" fmla="*/ 157 w 4496"/>
              <a:gd name="T33" fmla="*/ 388 h 854"/>
              <a:gd name="T34" fmla="*/ 208 w 4496"/>
              <a:gd name="T35" fmla="*/ 303 h 854"/>
              <a:gd name="T36" fmla="*/ 44 w 4496"/>
              <a:gd name="T37" fmla="*/ 221 h 854"/>
              <a:gd name="T38" fmla="*/ 947 w 4496"/>
              <a:gd name="T39" fmla="*/ 214 h 854"/>
              <a:gd name="T40" fmla="*/ 1243 w 4496"/>
              <a:gd name="T41" fmla="*/ 211 h 854"/>
              <a:gd name="T42" fmla="*/ 1645 w 4496"/>
              <a:gd name="T43" fmla="*/ 167 h 854"/>
              <a:gd name="T44" fmla="*/ 2142 w 4496"/>
              <a:gd name="T45" fmla="*/ 153 h 854"/>
              <a:gd name="T46" fmla="*/ 1798 w 4496"/>
              <a:gd name="T47" fmla="*/ 88 h 854"/>
              <a:gd name="T48" fmla="*/ 1785 w 4496"/>
              <a:gd name="T49" fmla="*/ 133 h 854"/>
              <a:gd name="T50" fmla="*/ 1369 w 4496"/>
              <a:gd name="T51" fmla="*/ 184 h 854"/>
              <a:gd name="T52" fmla="*/ 882 w 4496"/>
              <a:gd name="T53" fmla="*/ 184 h 854"/>
              <a:gd name="T54" fmla="*/ 984 w 4496"/>
              <a:gd name="T55" fmla="*/ 143 h 854"/>
              <a:gd name="T56" fmla="*/ 681 w 4496"/>
              <a:gd name="T57" fmla="*/ 61 h 854"/>
              <a:gd name="T58" fmla="*/ 1240 w 4496"/>
              <a:gd name="T59" fmla="*/ 82 h 854"/>
              <a:gd name="T60" fmla="*/ 1560 w 4496"/>
              <a:gd name="T61" fmla="*/ 24 h 854"/>
              <a:gd name="T62" fmla="*/ 1648 w 4496"/>
              <a:gd name="T63" fmla="*/ 68 h 854"/>
              <a:gd name="T64" fmla="*/ 2207 w 4496"/>
              <a:gd name="T65" fmla="*/ 61 h 854"/>
              <a:gd name="T66" fmla="*/ 2790 w 4496"/>
              <a:gd name="T67" fmla="*/ 88 h 854"/>
              <a:gd name="T68" fmla="*/ 2640 w 4496"/>
              <a:gd name="T69" fmla="*/ 54 h 854"/>
              <a:gd name="T70" fmla="*/ 2643 w 4496"/>
              <a:gd name="T71" fmla="*/ 13 h 854"/>
              <a:gd name="T72" fmla="*/ 2837 w 4496"/>
              <a:gd name="T73" fmla="*/ 34 h 854"/>
              <a:gd name="T74" fmla="*/ 2943 w 4496"/>
              <a:gd name="T75" fmla="*/ 51 h 854"/>
              <a:gd name="T76" fmla="*/ 2970 w 4496"/>
              <a:gd name="T77" fmla="*/ 64 h 854"/>
              <a:gd name="T78" fmla="*/ 3290 w 4496"/>
              <a:gd name="T79" fmla="*/ 85 h 854"/>
              <a:gd name="T80" fmla="*/ 3771 w 4496"/>
              <a:gd name="T81" fmla="*/ 150 h 854"/>
              <a:gd name="T82" fmla="*/ 3481 w 4496"/>
              <a:gd name="T83" fmla="*/ 187 h 854"/>
              <a:gd name="T84" fmla="*/ 3559 w 4496"/>
              <a:gd name="T85" fmla="*/ 279 h 854"/>
              <a:gd name="T86" fmla="*/ 3944 w 4496"/>
              <a:gd name="T87" fmla="*/ 330 h 854"/>
              <a:gd name="T88" fmla="*/ 4074 w 4496"/>
              <a:gd name="T89" fmla="*/ 443 h 854"/>
              <a:gd name="T90" fmla="*/ 4166 w 4496"/>
              <a:gd name="T91" fmla="*/ 511 h 854"/>
              <a:gd name="T92" fmla="*/ 3505 w 4496"/>
              <a:gd name="T93" fmla="*/ 170 h 854"/>
              <a:gd name="T94" fmla="*/ 4087 w 4496"/>
              <a:gd name="T95" fmla="*/ 684 h 854"/>
              <a:gd name="T96" fmla="*/ 3440 w 4496"/>
              <a:gd name="T97" fmla="*/ 116 h 854"/>
              <a:gd name="T98" fmla="*/ 3273 w 4496"/>
              <a:gd name="T99" fmla="*/ 116 h 854"/>
              <a:gd name="T100" fmla="*/ 2793 w 4496"/>
              <a:gd name="T101" fmla="*/ 153 h 854"/>
              <a:gd name="T102" fmla="*/ 2575 w 4496"/>
              <a:gd name="T103" fmla="*/ 92 h 854"/>
              <a:gd name="T104" fmla="*/ 2401 w 4496"/>
              <a:gd name="T105" fmla="*/ 95 h 854"/>
              <a:gd name="T106" fmla="*/ 2217 w 4496"/>
              <a:gd name="T107" fmla="*/ 105 h 854"/>
              <a:gd name="T108" fmla="*/ 1597 w 4496"/>
              <a:gd name="T109" fmla="*/ 68 h 854"/>
              <a:gd name="T110" fmla="*/ 1557 w 4496"/>
              <a:gd name="T111" fmla="*/ 119 h 854"/>
              <a:gd name="T112" fmla="*/ 1056 w 4496"/>
              <a:gd name="T113" fmla="*/ 146 h 854"/>
              <a:gd name="T114" fmla="*/ 807 w 4496"/>
              <a:gd name="T115" fmla="*/ 242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96" h="854">
                <a:moveTo>
                  <a:pt x="4060" y="538"/>
                </a:moveTo>
                <a:cubicBezTo>
                  <a:pt x="4076" y="554"/>
                  <a:pt x="4051" y="552"/>
                  <a:pt x="4033" y="552"/>
                </a:cubicBezTo>
                <a:cubicBezTo>
                  <a:pt x="4034" y="543"/>
                  <a:pt x="4043" y="537"/>
                  <a:pt x="4050" y="545"/>
                </a:cubicBezTo>
                <a:cubicBezTo>
                  <a:pt x="4053" y="533"/>
                  <a:pt x="4039" y="539"/>
                  <a:pt x="4033" y="538"/>
                </a:cubicBezTo>
                <a:cubicBezTo>
                  <a:pt x="4026" y="544"/>
                  <a:pt x="4028" y="558"/>
                  <a:pt x="4012" y="555"/>
                </a:cubicBezTo>
                <a:cubicBezTo>
                  <a:pt x="4014" y="548"/>
                  <a:pt x="4026" y="552"/>
                  <a:pt x="4023" y="541"/>
                </a:cubicBezTo>
                <a:cubicBezTo>
                  <a:pt x="4016" y="536"/>
                  <a:pt x="4018" y="542"/>
                  <a:pt x="4009" y="541"/>
                </a:cubicBezTo>
                <a:cubicBezTo>
                  <a:pt x="3994" y="546"/>
                  <a:pt x="4015" y="551"/>
                  <a:pt x="4006" y="558"/>
                </a:cubicBezTo>
                <a:cubicBezTo>
                  <a:pt x="3977" y="561"/>
                  <a:pt x="3955" y="551"/>
                  <a:pt x="3951" y="575"/>
                </a:cubicBezTo>
                <a:cubicBezTo>
                  <a:pt x="3940" y="573"/>
                  <a:pt x="3945" y="568"/>
                  <a:pt x="3941" y="565"/>
                </a:cubicBezTo>
                <a:cubicBezTo>
                  <a:pt x="3928" y="566"/>
                  <a:pt x="3938" y="581"/>
                  <a:pt x="3924" y="572"/>
                </a:cubicBezTo>
                <a:cubicBezTo>
                  <a:pt x="3929" y="583"/>
                  <a:pt x="3934" y="578"/>
                  <a:pt x="3941" y="582"/>
                </a:cubicBezTo>
                <a:cubicBezTo>
                  <a:pt x="3927" y="589"/>
                  <a:pt x="3900" y="591"/>
                  <a:pt x="3886" y="579"/>
                </a:cubicBezTo>
                <a:cubicBezTo>
                  <a:pt x="3881" y="580"/>
                  <a:pt x="3888" y="583"/>
                  <a:pt x="3886" y="589"/>
                </a:cubicBezTo>
                <a:cubicBezTo>
                  <a:pt x="3866" y="589"/>
                  <a:pt x="3845" y="588"/>
                  <a:pt x="3835" y="599"/>
                </a:cubicBezTo>
                <a:cubicBezTo>
                  <a:pt x="3896" y="610"/>
                  <a:pt x="3976" y="597"/>
                  <a:pt x="4043" y="592"/>
                </a:cubicBezTo>
                <a:cubicBezTo>
                  <a:pt x="4047" y="566"/>
                  <a:pt x="4111" y="586"/>
                  <a:pt x="4135" y="579"/>
                </a:cubicBezTo>
                <a:cubicBezTo>
                  <a:pt x="4134" y="593"/>
                  <a:pt x="4106" y="582"/>
                  <a:pt x="4094" y="586"/>
                </a:cubicBezTo>
                <a:cubicBezTo>
                  <a:pt x="4099" y="602"/>
                  <a:pt x="4163" y="588"/>
                  <a:pt x="4145" y="582"/>
                </a:cubicBezTo>
                <a:cubicBezTo>
                  <a:pt x="4211" y="575"/>
                  <a:pt x="4258" y="581"/>
                  <a:pt x="4339" y="582"/>
                </a:cubicBezTo>
                <a:cubicBezTo>
                  <a:pt x="4340" y="588"/>
                  <a:pt x="4336" y="588"/>
                  <a:pt x="4336" y="592"/>
                </a:cubicBezTo>
                <a:cubicBezTo>
                  <a:pt x="4352" y="590"/>
                  <a:pt x="4360" y="597"/>
                  <a:pt x="4370" y="592"/>
                </a:cubicBezTo>
                <a:cubicBezTo>
                  <a:pt x="4367" y="584"/>
                  <a:pt x="4346" y="593"/>
                  <a:pt x="4343" y="586"/>
                </a:cubicBezTo>
                <a:cubicBezTo>
                  <a:pt x="4378" y="583"/>
                  <a:pt x="4393" y="577"/>
                  <a:pt x="4445" y="582"/>
                </a:cubicBezTo>
                <a:cubicBezTo>
                  <a:pt x="4447" y="589"/>
                  <a:pt x="4440" y="589"/>
                  <a:pt x="4435" y="589"/>
                </a:cubicBezTo>
                <a:cubicBezTo>
                  <a:pt x="4435" y="597"/>
                  <a:pt x="4449" y="590"/>
                  <a:pt x="4455" y="592"/>
                </a:cubicBezTo>
                <a:cubicBezTo>
                  <a:pt x="4442" y="581"/>
                  <a:pt x="4489" y="582"/>
                  <a:pt x="4496" y="592"/>
                </a:cubicBezTo>
                <a:cubicBezTo>
                  <a:pt x="4472" y="639"/>
                  <a:pt x="4392" y="615"/>
                  <a:pt x="4336" y="623"/>
                </a:cubicBezTo>
                <a:cubicBezTo>
                  <a:pt x="4293" y="629"/>
                  <a:pt x="4248" y="637"/>
                  <a:pt x="4213" y="637"/>
                </a:cubicBezTo>
                <a:cubicBezTo>
                  <a:pt x="4211" y="646"/>
                  <a:pt x="4211" y="646"/>
                  <a:pt x="4200" y="650"/>
                </a:cubicBezTo>
                <a:cubicBezTo>
                  <a:pt x="4219" y="675"/>
                  <a:pt x="4268" y="650"/>
                  <a:pt x="4302" y="657"/>
                </a:cubicBezTo>
                <a:cubicBezTo>
                  <a:pt x="4256" y="682"/>
                  <a:pt x="4210" y="655"/>
                  <a:pt x="4155" y="681"/>
                </a:cubicBezTo>
                <a:cubicBezTo>
                  <a:pt x="4169" y="689"/>
                  <a:pt x="4179" y="680"/>
                  <a:pt x="4196" y="684"/>
                </a:cubicBezTo>
                <a:cubicBezTo>
                  <a:pt x="4153" y="698"/>
                  <a:pt x="4091" y="703"/>
                  <a:pt x="4060" y="701"/>
                </a:cubicBezTo>
                <a:cubicBezTo>
                  <a:pt x="4052" y="703"/>
                  <a:pt x="4064" y="707"/>
                  <a:pt x="4057" y="712"/>
                </a:cubicBezTo>
                <a:cubicBezTo>
                  <a:pt x="4021" y="704"/>
                  <a:pt x="3996" y="711"/>
                  <a:pt x="3961" y="715"/>
                </a:cubicBezTo>
                <a:cubicBezTo>
                  <a:pt x="3915" y="752"/>
                  <a:pt x="3860" y="722"/>
                  <a:pt x="3811" y="725"/>
                </a:cubicBezTo>
                <a:cubicBezTo>
                  <a:pt x="3772" y="728"/>
                  <a:pt x="3736" y="745"/>
                  <a:pt x="3692" y="742"/>
                </a:cubicBezTo>
                <a:cubicBezTo>
                  <a:pt x="3701" y="752"/>
                  <a:pt x="3705" y="745"/>
                  <a:pt x="3719" y="746"/>
                </a:cubicBezTo>
                <a:cubicBezTo>
                  <a:pt x="3689" y="765"/>
                  <a:pt x="3649" y="745"/>
                  <a:pt x="3617" y="756"/>
                </a:cubicBezTo>
                <a:cubicBezTo>
                  <a:pt x="3598" y="763"/>
                  <a:pt x="3590" y="787"/>
                  <a:pt x="3573" y="797"/>
                </a:cubicBezTo>
                <a:cubicBezTo>
                  <a:pt x="3510" y="835"/>
                  <a:pt x="3392" y="837"/>
                  <a:pt x="3297" y="844"/>
                </a:cubicBezTo>
                <a:cubicBezTo>
                  <a:pt x="3232" y="849"/>
                  <a:pt x="3185" y="851"/>
                  <a:pt x="3113" y="851"/>
                </a:cubicBezTo>
                <a:cubicBezTo>
                  <a:pt x="3035" y="852"/>
                  <a:pt x="2936" y="835"/>
                  <a:pt x="2888" y="848"/>
                </a:cubicBezTo>
                <a:cubicBezTo>
                  <a:pt x="2873" y="850"/>
                  <a:pt x="2891" y="841"/>
                  <a:pt x="2882" y="841"/>
                </a:cubicBezTo>
                <a:cubicBezTo>
                  <a:pt x="2874" y="835"/>
                  <a:pt x="2872" y="848"/>
                  <a:pt x="2871" y="848"/>
                </a:cubicBezTo>
                <a:cubicBezTo>
                  <a:pt x="2835" y="854"/>
                  <a:pt x="2797" y="836"/>
                  <a:pt x="2762" y="834"/>
                </a:cubicBezTo>
                <a:cubicBezTo>
                  <a:pt x="2738" y="833"/>
                  <a:pt x="2719" y="845"/>
                  <a:pt x="2694" y="841"/>
                </a:cubicBezTo>
                <a:cubicBezTo>
                  <a:pt x="2687" y="840"/>
                  <a:pt x="2678" y="832"/>
                  <a:pt x="2670" y="831"/>
                </a:cubicBezTo>
                <a:cubicBezTo>
                  <a:pt x="2601" y="824"/>
                  <a:pt x="2519" y="838"/>
                  <a:pt x="2439" y="834"/>
                </a:cubicBezTo>
                <a:cubicBezTo>
                  <a:pt x="2380" y="832"/>
                  <a:pt x="2319" y="823"/>
                  <a:pt x="2265" y="824"/>
                </a:cubicBezTo>
                <a:cubicBezTo>
                  <a:pt x="2218" y="825"/>
                  <a:pt x="2175" y="829"/>
                  <a:pt x="2132" y="824"/>
                </a:cubicBezTo>
                <a:cubicBezTo>
                  <a:pt x="2102" y="821"/>
                  <a:pt x="2060" y="816"/>
                  <a:pt x="2023" y="817"/>
                </a:cubicBezTo>
                <a:cubicBezTo>
                  <a:pt x="2035" y="824"/>
                  <a:pt x="2026" y="825"/>
                  <a:pt x="2013" y="824"/>
                </a:cubicBezTo>
                <a:cubicBezTo>
                  <a:pt x="2025" y="831"/>
                  <a:pt x="2050" y="826"/>
                  <a:pt x="2061" y="834"/>
                </a:cubicBezTo>
                <a:cubicBezTo>
                  <a:pt x="2098" y="841"/>
                  <a:pt x="2027" y="834"/>
                  <a:pt x="2027" y="834"/>
                </a:cubicBezTo>
                <a:cubicBezTo>
                  <a:pt x="1957" y="835"/>
                  <a:pt x="1863" y="842"/>
                  <a:pt x="1805" y="827"/>
                </a:cubicBezTo>
                <a:cubicBezTo>
                  <a:pt x="1864" y="813"/>
                  <a:pt x="1924" y="828"/>
                  <a:pt x="2006" y="824"/>
                </a:cubicBezTo>
                <a:cubicBezTo>
                  <a:pt x="1911" y="803"/>
                  <a:pt x="1837" y="818"/>
                  <a:pt x="1744" y="814"/>
                </a:cubicBezTo>
                <a:cubicBezTo>
                  <a:pt x="1740" y="824"/>
                  <a:pt x="1751" y="820"/>
                  <a:pt x="1757" y="821"/>
                </a:cubicBezTo>
                <a:cubicBezTo>
                  <a:pt x="1720" y="830"/>
                  <a:pt x="1652" y="823"/>
                  <a:pt x="1608" y="817"/>
                </a:cubicBezTo>
                <a:cubicBezTo>
                  <a:pt x="1653" y="805"/>
                  <a:pt x="1683" y="819"/>
                  <a:pt x="1737" y="817"/>
                </a:cubicBezTo>
                <a:cubicBezTo>
                  <a:pt x="1735" y="809"/>
                  <a:pt x="1716" y="818"/>
                  <a:pt x="1713" y="810"/>
                </a:cubicBezTo>
                <a:cubicBezTo>
                  <a:pt x="1714" y="806"/>
                  <a:pt x="1719" y="808"/>
                  <a:pt x="1723" y="807"/>
                </a:cubicBezTo>
                <a:cubicBezTo>
                  <a:pt x="1701" y="800"/>
                  <a:pt x="1654" y="797"/>
                  <a:pt x="1618" y="793"/>
                </a:cubicBezTo>
                <a:cubicBezTo>
                  <a:pt x="1487" y="757"/>
                  <a:pt x="1316" y="777"/>
                  <a:pt x="1178" y="756"/>
                </a:cubicBezTo>
                <a:cubicBezTo>
                  <a:pt x="1171" y="755"/>
                  <a:pt x="1167" y="749"/>
                  <a:pt x="1161" y="749"/>
                </a:cubicBezTo>
                <a:cubicBezTo>
                  <a:pt x="1135" y="747"/>
                  <a:pt x="1105" y="762"/>
                  <a:pt x="1086" y="739"/>
                </a:cubicBezTo>
                <a:cubicBezTo>
                  <a:pt x="1148" y="734"/>
                  <a:pt x="1196" y="740"/>
                  <a:pt x="1250" y="735"/>
                </a:cubicBezTo>
                <a:cubicBezTo>
                  <a:pt x="1176" y="727"/>
                  <a:pt x="1086" y="718"/>
                  <a:pt x="971" y="708"/>
                </a:cubicBezTo>
                <a:cubicBezTo>
                  <a:pt x="969" y="716"/>
                  <a:pt x="976" y="715"/>
                  <a:pt x="981" y="715"/>
                </a:cubicBezTo>
                <a:cubicBezTo>
                  <a:pt x="895" y="713"/>
                  <a:pt x="815" y="703"/>
                  <a:pt x="732" y="691"/>
                </a:cubicBezTo>
                <a:cubicBezTo>
                  <a:pt x="811" y="670"/>
                  <a:pt x="896" y="704"/>
                  <a:pt x="964" y="684"/>
                </a:cubicBezTo>
                <a:cubicBezTo>
                  <a:pt x="923" y="677"/>
                  <a:pt x="837" y="678"/>
                  <a:pt x="783" y="674"/>
                </a:cubicBezTo>
                <a:cubicBezTo>
                  <a:pt x="773" y="664"/>
                  <a:pt x="748" y="665"/>
                  <a:pt x="732" y="664"/>
                </a:cubicBezTo>
                <a:cubicBezTo>
                  <a:pt x="748" y="655"/>
                  <a:pt x="723" y="652"/>
                  <a:pt x="708" y="654"/>
                </a:cubicBezTo>
                <a:cubicBezTo>
                  <a:pt x="740" y="641"/>
                  <a:pt x="768" y="663"/>
                  <a:pt x="811" y="647"/>
                </a:cubicBezTo>
                <a:cubicBezTo>
                  <a:pt x="799" y="644"/>
                  <a:pt x="780" y="643"/>
                  <a:pt x="766" y="633"/>
                </a:cubicBezTo>
                <a:cubicBezTo>
                  <a:pt x="782" y="627"/>
                  <a:pt x="797" y="619"/>
                  <a:pt x="821" y="613"/>
                </a:cubicBezTo>
                <a:cubicBezTo>
                  <a:pt x="821" y="610"/>
                  <a:pt x="817" y="610"/>
                  <a:pt x="814" y="609"/>
                </a:cubicBezTo>
                <a:cubicBezTo>
                  <a:pt x="843" y="604"/>
                  <a:pt x="836" y="609"/>
                  <a:pt x="862" y="592"/>
                </a:cubicBezTo>
                <a:cubicBezTo>
                  <a:pt x="830" y="581"/>
                  <a:pt x="800" y="581"/>
                  <a:pt x="783" y="596"/>
                </a:cubicBezTo>
                <a:cubicBezTo>
                  <a:pt x="742" y="581"/>
                  <a:pt x="687" y="595"/>
                  <a:pt x="640" y="596"/>
                </a:cubicBezTo>
                <a:cubicBezTo>
                  <a:pt x="647" y="606"/>
                  <a:pt x="669" y="601"/>
                  <a:pt x="681" y="599"/>
                </a:cubicBezTo>
                <a:cubicBezTo>
                  <a:pt x="665" y="618"/>
                  <a:pt x="635" y="593"/>
                  <a:pt x="623" y="609"/>
                </a:cubicBezTo>
                <a:cubicBezTo>
                  <a:pt x="619" y="609"/>
                  <a:pt x="620" y="603"/>
                  <a:pt x="620" y="599"/>
                </a:cubicBezTo>
                <a:cubicBezTo>
                  <a:pt x="619" y="607"/>
                  <a:pt x="606" y="604"/>
                  <a:pt x="603" y="609"/>
                </a:cubicBezTo>
                <a:cubicBezTo>
                  <a:pt x="587" y="607"/>
                  <a:pt x="608" y="598"/>
                  <a:pt x="599" y="596"/>
                </a:cubicBezTo>
                <a:cubicBezTo>
                  <a:pt x="588" y="596"/>
                  <a:pt x="599" y="604"/>
                  <a:pt x="589" y="609"/>
                </a:cubicBezTo>
                <a:cubicBezTo>
                  <a:pt x="568" y="606"/>
                  <a:pt x="552" y="610"/>
                  <a:pt x="531" y="609"/>
                </a:cubicBezTo>
                <a:cubicBezTo>
                  <a:pt x="538" y="602"/>
                  <a:pt x="530" y="606"/>
                  <a:pt x="528" y="599"/>
                </a:cubicBezTo>
                <a:cubicBezTo>
                  <a:pt x="523" y="601"/>
                  <a:pt x="529" y="604"/>
                  <a:pt x="528" y="609"/>
                </a:cubicBezTo>
                <a:cubicBezTo>
                  <a:pt x="505" y="604"/>
                  <a:pt x="459" y="606"/>
                  <a:pt x="456" y="592"/>
                </a:cubicBezTo>
                <a:cubicBezTo>
                  <a:pt x="440" y="591"/>
                  <a:pt x="432" y="600"/>
                  <a:pt x="419" y="592"/>
                </a:cubicBezTo>
                <a:cubicBezTo>
                  <a:pt x="433" y="610"/>
                  <a:pt x="384" y="571"/>
                  <a:pt x="368" y="586"/>
                </a:cubicBezTo>
                <a:cubicBezTo>
                  <a:pt x="375" y="564"/>
                  <a:pt x="439" y="589"/>
                  <a:pt x="470" y="569"/>
                </a:cubicBezTo>
                <a:cubicBezTo>
                  <a:pt x="482" y="569"/>
                  <a:pt x="497" y="567"/>
                  <a:pt x="501" y="575"/>
                </a:cubicBezTo>
                <a:cubicBezTo>
                  <a:pt x="537" y="544"/>
                  <a:pt x="572" y="564"/>
                  <a:pt x="620" y="552"/>
                </a:cubicBezTo>
                <a:cubicBezTo>
                  <a:pt x="655" y="533"/>
                  <a:pt x="686" y="530"/>
                  <a:pt x="725" y="528"/>
                </a:cubicBezTo>
                <a:cubicBezTo>
                  <a:pt x="680" y="509"/>
                  <a:pt x="633" y="524"/>
                  <a:pt x="603" y="507"/>
                </a:cubicBezTo>
                <a:cubicBezTo>
                  <a:pt x="562" y="512"/>
                  <a:pt x="492" y="515"/>
                  <a:pt x="450" y="504"/>
                </a:cubicBezTo>
                <a:cubicBezTo>
                  <a:pt x="451" y="509"/>
                  <a:pt x="446" y="513"/>
                  <a:pt x="453" y="524"/>
                </a:cubicBezTo>
                <a:cubicBezTo>
                  <a:pt x="437" y="515"/>
                  <a:pt x="427" y="527"/>
                  <a:pt x="412" y="524"/>
                </a:cubicBezTo>
                <a:cubicBezTo>
                  <a:pt x="411" y="524"/>
                  <a:pt x="399" y="512"/>
                  <a:pt x="392" y="511"/>
                </a:cubicBezTo>
                <a:cubicBezTo>
                  <a:pt x="387" y="510"/>
                  <a:pt x="394" y="517"/>
                  <a:pt x="388" y="518"/>
                </a:cubicBezTo>
                <a:cubicBezTo>
                  <a:pt x="348" y="524"/>
                  <a:pt x="299" y="508"/>
                  <a:pt x="259" y="518"/>
                </a:cubicBezTo>
                <a:cubicBezTo>
                  <a:pt x="259" y="515"/>
                  <a:pt x="262" y="514"/>
                  <a:pt x="262" y="511"/>
                </a:cubicBezTo>
                <a:cubicBezTo>
                  <a:pt x="236" y="512"/>
                  <a:pt x="218" y="505"/>
                  <a:pt x="191" y="507"/>
                </a:cubicBezTo>
                <a:cubicBezTo>
                  <a:pt x="179" y="508"/>
                  <a:pt x="178" y="519"/>
                  <a:pt x="167" y="521"/>
                </a:cubicBezTo>
                <a:cubicBezTo>
                  <a:pt x="156" y="521"/>
                  <a:pt x="150" y="515"/>
                  <a:pt x="136" y="518"/>
                </a:cubicBezTo>
                <a:cubicBezTo>
                  <a:pt x="123" y="485"/>
                  <a:pt x="71" y="516"/>
                  <a:pt x="44" y="504"/>
                </a:cubicBezTo>
                <a:cubicBezTo>
                  <a:pt x="66" y="496"/>
                  <a:pt x="93" y="489"/>
                  <a:pt x="123" y="480"/>
                </a:cubicBezTo>
                <a:cubicBezTo>
                  <a:pt x="105" y="473"/>
                  <a:pt x="117" y="470"/>
                  <a:pt x="129" y="466"/>
                </a:cubicBezTo>
                <a:cubicBezTo>
                  <a:pt x="109" y="455"/>
                  <a:pt x="71" y="473"/>
                  <a:pt x="41" y="473"/>
                </a:cubicBezTo>
                <a:cubicBezTo>
                  <a:pt x="62" y="459"/>
                  <a:pt x="80" y="456"/>
                  <a:pt x="116" y="446"/>
                </a:cubicBezTo>
                <a:cubicBezTo>
                  <a:pt x="106" y="440"/>
                  <a:pt x="90" y="440"/>
                  <a:pt x="78" y="436"/>
                </a:cubicBezTo>
                <a:cubicBezTo>
                  <a:pt x="95" y="418"/>
                  <a:pt x="126" y="423"/>
                  <a:pt x="143" y="426"/>
                </a:cubicBezTo>
                <a:cubicBezTo>
                  <a:pt x="146" y="411"/>
                  <a:pt x="119" y="416"/>
                  <a:pt x="109" y="405"/>
                </a:cubicBezTo>
                <a:cubicBezTo>
                  <a:pt x="119" y="394"/>
                  <a:pt x="144" y="397"/>
                  <a:pt x="157" y="388"/>
                </a:cubicBezTo>
                <a:cubicBezTo>
                  <a:pt x="138" y="376"/>
                  <a:pt x="101" y="383"/>
                  <a:pt x="82" y="371"/>
                </a:cubicBezTo>
                <a:cubicBezTo>
                  <a:pt x="94" y="362"/>
                  <a:pt x="116" y="363"/>
                  <a:pt x="136" y="361"/>
                </a:cubicBezTo>
                <a:cubicBezTo>
                  <a:pt x="123" y="343"/>
                  <a:pt x="96" y="339"/>
                  <a:pt x="71" y="334"/>
                </a:cubicBezTo>
                <a:cubicBezTo>
                  <a:pt x="83" y="330"/>
                  <a:pt x="95" y="328"/>
                  <a:pt x="99" y="317"/>
                </a:cubicBezTo>
                <a:cubicBezTo>
                  <a:pt x="113" y="315"/>
                  <a:pt x="121" y="319"/>
                  <a:pt x="133" y="320"/>
                </a:cubicBezTo>
                <a:cubicBezTo>
                  <a:pt x="133" y="308"/>
                  <a:pt x="124" y="320"/>
                  <a:pt x="116" y="313"/>
                </a:cubicBezTo>
                <a:cubicBezTo>
                  <a:pt x="139" y="293"/>
                  <a:pt x="180" y="314"/>
                  <a:pt x="208" y="303"/>
                </a:cubicBezTo>
                <a:cubicBezTo>
                  <a:pt x="207" y="298"/>
                  <a:pt x="199" y="300"/>
                  <a:pt x="194" y="300"/>
                </a:cubicBezTo>
                <a:cubicBezTo>
                  <a:pt x="198" y="295"/>
                  <a:pt x="206" y="293"/>
                  <a:pt x="214" y="293"/>
                </a:cubicBezTo>
                <a:cubicBezTo>
                  <a:pt x="187" y="281"/>
                  <a:pt x="169" y="279"/>
                  <a:pt x="133" y="279"/>
                </a:cubicBezTo>
                <a:cubicBezTo>
                  <a:pt x="131" y="277"/>
                  <a:pt x="141" y="274"/>
                  <a:pt x="143" y="276"/>
                </a:cubicBezTo>
                <a:cubicBezTo>
                  <a:pt x="125" y="257"/>
                  <a:pt x="41" y="266"/>
                  <a:pt x="0" y="255"/>
                </a:cubicBezTo>
                <a:cubicBezTo>
                  <a:pt x="26" y="244"/>
                  <a:pt x="41" y="238"/>
                  <a:pt x="68" y="231"/>
                </a:cubicBezTo>
                <a:cubicBezTo>
                  <a:pt x="59" y="221"/>
                  <a:pt x="53" y="226"/>
                  <a:pt x="44" y="221"/>
                </a:cubicBezTo>
                <a:cubicBezTo>
                  <a:pt x="48" y="208"/>
                  <a:pt x="61" y="214"/>
                  <a:pt x="71" y="214"/>
                </a:cubicBezTo>
                <a:cubicBezTo>
                  <a:pt x="124" y="204"/>
                  <a:pt x="190" y="183"/>
                  <a:pt x="252" y="187"/>
                </a:cubicBezTo>
                <a:cubicBezTo>
                  <a:pt x="311" y="191"/>
                  <a:pt x="376" y="215"/>
                  <a:pt x="429" y="211"/>
                </a:cubicBezTo>
                <a:cubicBezTo>
                  <a:pt x="436" y="211"/>
                  <a:pt x="440" y="204"/>
                  <a:pt x="446" y="204"/>
                </a:cubicBezTo>
                <a:cubicBezTo>
                  <a:pt x="473" y="218"/>
                  <a:pt x="510" y="210"/>
                  <a:pt x="552" y="218"/>
                </a:cubicBezTo>
                <a:cubicBezTo>
                  <a:pt x="550" y="225"/>
                  <a:pt x="535" y="219"/>
                  <a:pt x="528" y="221"/>
                </a:cubicBezTo>
                <a:cubicBezTo>
                  <a:pt x="657" y="228"/>
                  <a:pt x="830" y="234"/>
                  <a:pt x="947" y="214"/>
                </a:cubicBezTo>
                <a:cubicBezTo>
                  <a:pt x="959" y="228"/>
                  <a:pt x="965" y="217"/>
                  <a:pt x="971" y="231"/>
                </a:cubicBezTo>
                <a:cubicBezTo>
                  <a:pt x="1006" y="227"/>
                  <a:pt x="1030" y="230"/>
                  <a:pt x="1056" y="228"/>
                </a:cubicBezTo>
                <a:cubicBezTo>
                  <a:pt x="1057" y="234"/>
                  <a:pt x="1053" y="234"/>
                  <a:pt x="1049" y="235"/>
                </a:cubicBezTo>
                <a:cubicBezTo>
                  <a:pt x="1077" y="247"/>
                  <a:pt x="1150" y="243"/>
                  <a:pt x="1172" y="228"/>
                </a:cubicBezTo>
                <a:cubicBezTo>
                  <a:pt x="1175" y="217"/>
                  <a:pt x="1181" y="232"/>
                  <a:pt x="1182" y="235"/>
                </a:cubicBezTo>
                <a:cubicBezTo>
                  <a:pt x="1256" y="229"/>
                  <a:pt x="1325" y="211"/>
                  <a:pt x="1427" y="221"/>
                </a:cubicBezTo>
                <a:cubicBezTo>
                  <a:pt x="1372" y="204"/>
                  <a:pt x="1306" y="218"/>
                  <a:pt x="1243" y="211"/>
                </a:cubicBezTo>
                <a:cubicBezTo>
                  <a:pt x="1296" y="191"/>
                  <a:pt x="1384" y="195"/>
                  <a:pt x="1441" y="201"/>
                </a:cubicBezTo>
                <a:cubicBezTo>
                  <a:pt x="1449" y="201"/>
                  <a:pt x="1439" y="191"/>
                  <a:pt x="1434" y="194"/>
                </a:cubicBezTo>
                <a:cubicBezTo>
                  <a:pt x="1474" y="190"/>
                  <a:pt x="1513" y="184"/>
                  <a:pt x="1557" y="177"/>
                </a:cubicBezTo>
                <a:cubicBezTo>
                  <a:pt x="1551" y="166"/>
                  <a:pt x="1536" y="181"/>
                  <a:pt x="1533" y="173"/>
                </a:cubicBezTo>
                <a:cubicBezTo>
                  <a:pt x="1544" y="167"/>
                  <a:pt x="1557" y="163"/>
                  <a:pt x="1570" y="160"/>
                </a:cubicBezTo>
                <a:cubicBezTo>
                  <a:pt x="1581" y="163"/>
                  <a:pt x="1564" y="164"/>
                  <a:pt x="1560" y="163"/>
                </a:cubicBezTo>
                <a:cubicBezTo>
                  <a:pt x="1582" y="171"/>
                  <a:pt x="1618" y="164"/>
                  <a:pt x="1645" y="167"/>
                </a:cubicBezTo>
                <a:cubicBezTo>
                  <a:pt x="1653" y="165"/>
                  <a:pt x="1641" y="161"/>
                  <a:pt x="1648" y="156"/>
                </a:cubicBezTo>
                <a:cubicBezTo>
                  <a:pt x="1709" y="158"/>
                  <a:pt x="1753" y="142"/>
                  <a:pt x="1802" y="160"/>
                </a:cubicBezTo>
                <a:cubicBezTo>
                  <a:pt x="1815" y="153"/>
                  <a:pt x="1811" y="147"/>
                  <a:pt x="1819" y="133"/>
                </a:cubicBezTo>
                <a:cubicBezTo>
                  <a:pt x="1843" y="137"/>
                  <a:pt x="1848" y="121"/>
                  <a:pt x="1860" y="129"/>
                </a:cubicBezTo>
                <a:cubicBezTo>
                  <a:pt x="1860" y="133"/>
                  <a:pt x="1856" y="132"/>
                  <a:pt x="1853" y="133"/>
                </a:cubicBezTo>
                <a:cubicBezTo>
                  <a:pt x="1881" y="161"/>
                  <a:pt x="1950" y="135"/>
                  <a:pt x="1975" y="160"/>
                </a:cubicBezTo>
                <a:cubicBezTo>
                  <a:pt x="2031" y="153"/>
                  <a:pt x="2082" y="146"/>
                  <a:pt x="2142" y="153"/>
                </a:cubicBezTo>
                <a:cubicBezTo>
                  <a:pt x="2175" y="135"/>
                  <a:pt x="2244" y="139"/>
                  <a:pt x="2282" y="136"/>
                </a:cubicBezTo>
                <a:cubicBezTo>
                  <a:pt x="2286" y="135"/>
                  <a:pt x="2299" y="124"/>
                  <a:pt x="2285" y="126"/>
                </a:cubicBezTo>
                <a:cubicBezTo>
                  <a:pt x="2288" y="121"/>
                  <a:pt x="2296" y="121"/>
                  <a:pt x="2302" y="119"/>
                </a:cubicBezTo>
                <a:cubicBezTo>
                  <a:pt x="2234" y="106"/>
                  <a:pt x="2142" y="115"/>
                  <a:pt x="2064" y="116"/>
                </a:cubicBezTo>
                <a:cubicBezTo>
                  <a:pt x="2062" y="123"/>
                  <a:pt x="2069" y="122"/>
                  <a:pt x="2074" y="122"/>
                </a:cubicBezTo>
                <a:cubicBezTo>
                  <a:pt x="1955" y="128"/>
                  <a:pt x="1891" y="125"/>
                  <a:pt x="1792" y="102"/>
                </a:cubicBezTo>
                <a:cubicBezTo>
                  <a:pt x="1787" y="91"/>
                  <a:pt x="1803" y="99"/>
                  <a:pt x="1798" y="88"/>
                </a:cubicBezTo>
                <a:cubicBezTo>
                  <a:pt x="1798" y="81"/>
                  <a:pt x="1784" y="87"/>
                  <a:pt x="1778" y="85"/>
                </a:cubicBezTo>
                <a:cubicBezTo>
                  <a:pt x="1802" y="100"/>
                  <a:pt x="1768" y="88"/>
                  <a:pt x="1761" y="88"/>
                </a:cubicBezTo>
                <a:cubicBezTo>
                  <a:pt x="1744" y="90"/>
                  <a:pt x="1714" y="119"/>
                  <a:pt x="1693" y="109"/>
                </a:cubicBezTo>
                <a:cubicBezTo>
                  <a:pt x="1708" y="125"/>
                  <a:pt x="1740" y="112"/>
                  <a:pt x="1754" y="105"/>
                </a:cubicBezTo>
                <a:cubicBezTo>
                  <a:pt x="1751" y="122"/>
                  <a:pt x="1729" y="121"/>
                  <a:pt x="1720" y="122"/>
                </a:cubicBezTo>
                <a:cubicBezTo>
                  <a:pt x="1680" y="127"/>
                  <a:pt x="1636" y="97"/>
                  <a:pt x="1584" y="119"/>
                </a:cubicBezTo>
                <a:cubicBezTo>
                  <a:pt x="1624" y="144"/>
                  <a:pt x="1712" y="120"/>
                  <a:pt x="1785" y="133"/>
                </a:cubicBezTo>
                <a:cubicBezTo>
                  <a:pt x="1785" y="138"/>
                  <a:pt x="1761" y="135"/>
                  <a:pt x="1775" y="143"/>
                </a:cubicBezTo>
                <a:cubicBezTo>
                  <a:pt x="1774" y="151"/>
                  <a:pt x="1765" y="139"/>
                  <a:pt x="1761" y="139"/>
                </a:cubicBezTo>
                <a:cubicBezTo>
                  <a:pt x="1753" y="141"/>
                  <a:pt x="1747" y="144"/>
                  <a:pt x="1740" y="146"/>
                </a:cubicBezTo>
                <a:cubicBezTo>
                  <a:pt x="1627" y="127"/>
                  <a:pt x="1584" y="162"/>
                  <a:pt x="1465" y="156"/>
                </a:cubicBezTo>
                <a:cubicBezTo>
                  <a:pt x="1465" y="179"/>
                  <a:pt x="1486" y="163"/>
                  <a:pt x="1495" y="170"/>
                </a:cubicBezTo>
                <a:cubicBezTo>
                  <a:pt x="1456" y="179"/>
                  <a:pt x="1412" y="166"/>
                  <a:pt x="1345" y="173"/>
                </a:cubicBezTo>
                <a:cubicBezTo>
                  <a:pt x="1346" y="184"/>
                  <a:pt x="1373" y="168"/>
                  <a:pt x="1369" y="184"/>
                </a:cubicBezTo>
                <a:cubicBezTo>
                  <a:pt x="1322" y="183"/>
                  <a:pt x="1311" y="184"/>
                  <a:pt x="1270" y="187"/>
                </a:cubicBezTo>
                <a:cubicBezTo>
                  <a:pt x="1277" y="162"/>
                  <a:pt x="1235" y="183"/>
                  <a:pt x="1206" y="177"/>
                </a:cubicBezTo>
                <a:cubicBezTo>
                  <a:pt x="1202" y="178"/>
                  <a:pt x="1202" y="186"/>
                  <a:pt x="1206" y="187"/>
                </a:cubicBezTo>
                <a:cubicBezTo>
                  <a:pt x="1206" y="192"/>
                  <a:pt x="1187" y="188"/>
                  <a:pt x="1192" y="177"/>
                </a:cubicBezTo>
                <a:cubicBezTo>
                  <a:pt x="1137" y="173"/>
                  <a:pt x="1099" y="190"/>
                  <a:pt x="1073" y="170"/>
                </a:cubicBezTo>
                <a:cubicBezTo>
                  <a:pt x="1048" y="184"/>
                  <a:pt x="1013" y="184"/>
                  <a:pt x="981" y="180"/>
                </a:cubicBezTo>
                <a:cubicBezTo>
                  <a:pt x="943" y="176"/>
                  <a:pt x="920" y="180"/>
                  <a:pt x="882" y="184"/>
                </a:cubicBezTo>
                <a:cubicBezTo>
                  <a:pt x="830" y="189"/>
                  <a:pt x="771" y="178"/>
                  <a:pt x="715" y="180"/>
                </a:cubicBezTo>
                <a:cubicBezTo>
                  <a:pt x="636" y="183"/>
                  <a:pt x="559" y="185"/>
                  <a:pt x="494" y="184"/>
                </a:cubicBezTo>
                <a:cubicBezTo>
                  <a:pt x="496" y="188"/>
                  <a:pt x="501" y="190"/>
                  <a:pt x="507" y="191"/>
                </a:cubicBezTo>
                <a:cubicBezTo>
                  <a:pt x="416" y="191"/>
                  <a:pt x="306" y="194"/>
                  <a:pt x="232" y="180"/>
                </a:cubicBezTo>
                <a:cubicBezTo>
                  <a:pt x="252" y="175"/>
                  <a:pt x="278" y="175"/>
                  <a:pt x="303" y="173"/>
                </a:cubicBezTo>
                <a:cubicBezTo>
                  <a:pt x="301" y="160"/>
                  <a:pt x="275" y="170"/>
                  <a:pt x="272" y="156"/>
                </a:cubicBezTo>
                <a:cubicBezTo>
                  <a:pt x="511" y="135"/>
                  <a:pt x="754" y="171"/>
                  <a:pt x="984" y="143"/>
                </a:cubicBezTo>
                <a:cubicBezTo>
                  <a:pt x="777" y="137"/>
                  <a:pt x="635" y="149"/>
                  <a:pt x="443" y="129"/>
                </a:cubicBezTo>
                <a:cubicBezTo>
                  <a:pt x="394" y="149"/>
                  <a:pt x="321" y="135"/>
                  <a:pt x="262" y="133"/>
                </a:cubicBezTo>
                <a:cubicBezTo>
                  <a:pt x="269" y="128"/>
                  <a:pt x="280" y="128"/>
                  <a:pt x="286" y="122"/>
                </a:cubicBezTo>
                <a:cubicBezTo>
                  <a:pt x="266" y="98"/>
                  <a:pt x="230" y="106"/>
                  <a:pt x="208" y="102"/>
                </a:cubicBezTo>
                <a:cubicBezTo>
                  <a:pt x="328" y="54"/>
                  <a:pt x="484" y="61"/>
                  <a:pt x="627" y="64"/>
                </a:cubicBezTo>
                <a:cubicBezTo>
                  <a:pt x="626" y="71"/>
                  <a:pt x="614" y="68"/>
                  <a:pt x="613" y="75"/>
                </a:cubicBezTo>
                <a:cubicBezTo>
                  <a:pt x="631" y="73"/>
                  <a:pt x="641" y="57"/>
                  <a:pt x="681" y="61"/>
                </a:cubicBezTo>
                <a:cubicBezTo>
                  <a:pt x="679" y="71"/>
                  <a:pt x="657" y="69"/>
                  <a:pt x="644" y="68"/>
                </a:cubicBezTo>
                <a:cubicBezTo>
                  <a:pt x="628" y="70"/>
                  <a:pt x="643" y="85"/>
                  <a:pt x="620" y="82"/>
                </a:cubicBezTo>
                <a:cubicBezTo>
                  <a:pt x="695" y="108"/>
                  <a:pt x="826" y="73"/>
                  <a:pt x="916" y="88"/>
                </a:cubicBezTo>
                <a:cubicBezTo>
                  <a:pt x="915" y="93"/>
                  <a:pt x="910" y="94"/>
                  <a:pt x="909" y="99"/>
                </a:cubicBezTo>
                <a:cubicBezTo>
                  <a:pt x="1023" y="101"/>
                  <a:pt x="1103" y="95"/>
                  <a:pt x="1202" y="88"/>
                </a:cubicBezTo>
                <a:cubicBezTo>
                  <a:pt x="1213" y="89"/>
                  <a:pt x="1194" y="78"/>
                  <a:pt x="1206" y="78"/>
                </a:cubicBezTo>
                <a:cubicBezTo>
                  <a:pt x="1227" y="77"/>
                  <a:pt x="1226" y="98"/>
                  <a:pt x="1240" y="82"/>
                </a:cubicBezTo>
                <a:cubicBezTo>
                  <a:pt x="1314" y="81"/>
                  <a:pt x="1387" y="67"/>
                  <a:pt x="1465" y="78"/>
                </a:cubicBezTo>
                <a:cubicBezTo>
                  <a:pt x="1460" y="67"/>
                  <a:pt x="1464" y="66"/>
                  <a:pt x="1475" y="64"/>
                </a:cubicBezTo>
                <a:cubicBezTo>
                  <a:pt x="1475" y="68"/>
                  <a:pt x="1471" y="67"/>
                  <a:pt x="1468" y="68"/>
                </a:cubicBezTo>
                <a:cubicBezTo>
                  <a:pt x="1471" y="84"/>
                  <a:pt x="1510" y="79"/>
                  <a:pt x="1529" y="75"/>
                </a:cubicBezTo>
                <a:cubicBezTo>
                  <a:pt x="1496" y="67"/>
                  <a:pt x="1470" y="52"/>
                  <a:pt x="1434" y="47"/>
                </a:cubicBezTo>
                <a:cubicBezTo>
                  <a:pt x="1435" y="39"/>
                  <a:pt x="1446" y="41"/>
                  <a:pt x="1444" y="30"/>
                </a:cubicBezTo>
                <a:cubicBezTo>
                  <a:pt x="1470" y="40"/>
                  <a:pt x="1536" y="29"/>
                  <a:pt x="1560" y="24"/>
                </a:cubicBezTo>
                <a:cubicBezTo>
                  <a:pt x="1553" y="18"/>
                  <a:pt x="1539" y="20"/>
                  <a:pt x="1529" y="17"/>
                </a:cubicBezTo>
                <a:cubicBezTo>
                  <a:pt x="1553" y="9"/>
                  <a:pt x="1613" y="2"/>
                  <a:pt x="1628" y="30"/>
                </a:cubicBezTo>
                <a:cubicBezTo>
                  <a:pt x="1613" y="28"/>
                  <a:pt x="1605" y="33"/>
                  <a:pt x="1597" y="37"/>
                </a:cubicBezTo>
                <a:cubicBezTo>
                  <a:pt x="1601" y="45"/>
                  <a:pt x="1619" y="39"/>
                  <a:pt x="1628" y="41"/>
                </a:cubicBezTo>
                <a:cubicBezTo>
                  <a:pt x="1624" y="56"/>
                  <a:pt x="1645" y="52"/>
                  <a:pt x="1659" y="58"/>
                </a:cubicBezTo>
                <a:cubicBezTo>
                  <a:pt x="1658" y="62"/>
                  <a:pt x="1650" y="60"/>
                  <a:pt x="1645" y="61"/>
                </a:cubicBezTo>
                <a:cubicBezTo>
                  <a:pt x="1646" y="64"/>
                  <a:pt x="1648" y="64"/>
                  <a:pt x="1648" y="68"/>
                </a:cubicBezTo>
                <a:cubicBezTo>
                  <a:pt x="1672" y="75"/>
                  <a:pt x="1720" y="78"/>
                  <a:pt x="1761" y="75"/>
                </a:cubicBezTo>
                <a:cubicBezTo>
                  <a:pt x="1759" y="71"/>
                  <a:pt x="1753" y="71"/>
                  <a:pt x="1754" y="64"/>
                </a:cubicBezTo>
                <a:cubicBezTo>
                  <a:pt x="1776" y="67"/>
                  <a:pt x="1816" y="73"/>
                  <a:pt x="1836" y="58"/>
                </a:cubicBezTo>
                <a:cubicBezTo>
                  <a:pt x="1872" y="54"/>
                  <a:pt x="1886" y="75"/>
                  <a:pt x="1914" y="64"/>
                </a:cubicBezTo>
                <a:cubicBezTo>
                  <a:pt x="1913" y="73"/>
                  <a:pt x="1920" y="72"/>
                  <a:pt x="1918" y="82"/>
                </a:cubicBezTo>
                <a:cubicBezTo>
                  <a:pt x="2045" y="69"/>
                  <a:pt x="2091" y="72"/>
                  <a:pt x="2207" y="82"/>
                </a:cubicBezTo>
                <a:cubicBezTo>
                  <a:pt x="2187" y="74"/>
                  <a:pt x="2217" y="56"/>
                  <a:pt x="2207" y="61"/>
                </a:cubicBezTo>
                <a:cubicBezTo>
                  <a:pt x="2251" y="40"/>
                  <a:pt x="2331" y="72"/>
                  <a:pt x="2398" y="64"/>
                </a:cubicBezTo>
                <a:cubicBezTo>
                  <a:pt x="2416" y="62"/>
                  <a:pt x="2441" y="68"/>
                  <a:pt x="2466" y="68"/>
                </a:cubicBezTo>
                <a:cubicBezTo>
                  <a:pt x="2541" y="66"/>
                  <a:pt x="2618" y="53"/>
                  <a:pt x="2687" y="64"/>
                </a:cubicBezTo>
                <a:cubicBezTo>
                  <a:pt x="2653" y="88"/>
                  <a:pt x="2598" y="61"/>
                  <a:pt x="2551" y="75"/>
                </a:cubicBezTo>
                <a:cubicBezTo>
                  <a:pt x="2609" y="90"/>
                  <a:pt x="2671" y="78"/>
                  <a:pt x="2725" y="85"/>
                </a:cubicBezTo>
                <a:cubicBezTo>
                  <a:pt x="2725" y="85"/>
                  <a:pt x="2721" y="90"/>
                  <a:pt x="2718" y="88"/>
                </a:cubicBezTo>
                <a:cubicBezTo>
                  <a:pt x="2731" y="94"/>
                  <a:pt x="2771" y="85"/>
                  <a:pt x="2790" y="88"/>
                </a:cubicBezTo>
                <a:cubicBezTo>
                  <a:pt x="2780" y="74"/>
                  <a:pt x="2769" y="83"/>
                  <a:pt x="2759" y="78"/>
                </a:cubicBezTo>
                <a:cubicBezTo>
                  <a:pt x="2787" y="63"/>
                  <a:pt x="2813" y="62"/>
                  <a:pt x="2844" y="54"/>
                </a:cubicBezTo>
                <a:cubicBezTo>
                  <a:pt x="2811" y="37"/>
                  <a:pt x="2779" y="80"/>
                  <a:pt x="2749" y="51"/>
                </a:cubicBezTo>
                <a:cubicBezTo>
                  <a:pt x="2735" y="51"/>
                  <a:pt x="2725" y="54"/>
                  <a:pt x="2718" y="61"/>
                </a:cubicBezTo>
                <a:cubicBezTo>
                  <a:pt x="2706" y="47"/>
                  <a:pt x="2676" y="45"/>
                  <a:pt x="2653" y="44"/>
                </a:cubicBezTo>
                <a:cubicBezTo>
                  <a:pt x="2654" y="50"/>
                  <a:pt x="2659" y="52"/>
                  <a:pt x="2667" y="51"/>
                </a:cubicBezTo>
                <a:cubicBezTo>
                  <a:pt x="2661" y="62"/>
                  <a:pt x="2651" y="55"/>
                  <a:pt x="2640" y="54"/>
                </a:cubicBezTo>
                <a:cubicBezTo>
                  <a:pt x="2640" y="49"/>
                  <a:pt x="2650" y="53"/>
                  <a:pt x="2650" y="47"/>
                </a:cubicBezTo>
                <a:cubicBezTo>
                  <a:pt x="2572" y="26"/>
                  <a:pt x="2489" y="39"/>
                  <a:pt x="2418" y="41"/>
                </a:cubicBezTo>
                <a:cubicBezTo>
                  <a:pt x="2436" y="25"/>
                  <a:pt x="2408" y="40"/>
                  <a:pt x="2408" y="24"/>
                </a:cubicBezTo>
                <a:cubicBezTo>
                  <a:pt x="2480" y="13"/>
                  <a:pt x="2536" y="19"/>
                  <a:pt x="2606" y="27"/>
                </a:cubicBezTo>
                <a:cubicBezTo>
                  <a:pt x="2615" y="24"/>
                  <a:pt x="2601" y="18"/>
                  <a:pt x="2609" y="13"/>
                </a:cubicBezTo>
                <a:cubicBezTo>
                  <a:pt x="2635" y="28"/>
                  <a:pt x="2690" y="21"/>
                  <a:pt x="2715" y="27"/>
                </a:cubicBezTo>
                <a:cubicBezTo>
                  <a:pt x="2699" y="0"/>
                  <a:pt x="2669" y="29"/>
                  <a:pt x="2643" y="13"/>
                </a:cubicBezTo>
                <a:cubicBezTo>
                  <a:pt x="2673" y="5"/>
                  <a:pt x="2733" y="4"/>
                  <a:pt x="2776" y="7"/>
                </a:cubicBezTo>
                <a:cubicBezTo>
                  <a:pt x="2789" y="7"/>
                  <a:pt x="2819" y="9"/>
                  <a:pt x="2817" y="27"/>
                </a:cubicBezTo>
                <a:cubicBezTo>
                  <a:pt x="2813" y="26"/>
                  <a:pt x="2814" y="21"/>
                  <a:pt x="2813" y="17"/>
                </a:cubicBezTo>
                <a:cubicBezTo>
                  <a:pt x="2808" y="18"/>
                  <a:pt x="2810" y="28"/>
                  <a:pt x="2800" y="24"/>
                </a:cubicBezTo>
                <a:cubicBezTo>
                  <a:pt x="2804" y="32"/>
                  <a:pt x="2818" y="30"/>
                  <a:pt x="2830" y="30"/>
                </a:cubicBezTo>
                <a:cubicBezTo>
                  <a:pt x="2814" y="17"/>
                  <a:pt x="2846" y="31"/>
                  <a:pt x="2861" y="27"/>
                </a:cubicBezTo>
                <a:cubicBezTo>
                  <a:pt x="2868" y="31"/>
                  <a:pt x="2844" y="32"/>
                  <a:pt x="2837" y="34"/>
                </a:cubicBezTo>
                <a:cubicBezTo>
                  <a:pt x="2862" y="44"/>
                  <a:pt x="2909" y="33"/>
                  <a:pt x="2943" y="41"/>
                </a:cubicBezTo>
                <a:cubicBezTo>
                  <a:pt x="2941" y="22"/>
                  <a:pt x="2909" y="33"/>
                  <a:pt x="2892" y="30"/>
                </a:cubicBezTo>
                <a:cubicBezTo>
                  <a:pt x="2944" y="10"/>
                  <a:pt x="3007" y="34"/>
                  <a:pt x="3079" y="27"/>
                </a:cubicBezTo>
                <a:cubicBezTo>
                  <a:pt x="3091" y="29"/>
                  <a:pt x="3111" y="23"/>
                  <a:pt x="3117" y="30"/>
                </a:cubicBezTo>
                <a:cubicBezTo>
                  <a:pt x="3110" y="30"/>
                  <a:pt x="3103" y="30"/>
                  <a:pt x="3096" y="30"/>
                </a:cubicBezTo>
                <a:cubicBezTo>
                  <a:pt x="3051" y="39"/>
                  <a:pt x="3010" y="47"/>
                  <a:pt x="2960" y="37"/>
                </a:cubicBezTo>
                <a:cubicBezTo>
                  <a:pt x="2961" y="44"/>
                  <a:pt x="2954" y="49"/>
                  <a:pt x="2943" y="51"/>
                </a:cubicBezTo>
                <a:cubicBezTo>
                  <a:pt x="2956" y="60"/>
                  <a:pt x="2938" y="65"/>
                  <a:pt x="2950" y="78"/>
                </a:cubicBezTo>
                <a:cubicBezTo>
                  <a:pt x="2883" y="81"/>
                  <a:pt x="2867" y="86"/>
                  <a:pt x="2800" y="85"/>
                </a:cubicBezTo>
                <a:cubicBezTo>
                  <a:pt x="2821" y="92"/>
                  <a:pt x="2857" y="98"/>
                  <a:pt x="2878" y="85"/>
                </a:cubicBezTo>
                <a:cubicBezTo>
                  <a:pt x="2904" y="101"/>
                  <a:pt x="2957" y="93"/>
                  <a:pt x="2987" y="95"/>
                </a:cubicBezTo>
                <a:cubicBezTo>
                  <a:pt x="2992" y="66"/>
                  <a:pt x="2965" y="90"/>
                  <a:pt x="2953" y="78"/>
                </a:cubicBezTo>
                <a:cubicBezTo>
                  <a:pt x="2964" y="60"/>
                  <a:pt x="3002" y="88"/>
                  <a:pt x="3031" y="75"/>
                </a:cubicBezTo>
                <a:cubicBezTo>
                  <a:pt x="3021" y="47"/>
                  <a:pt x="2992" y="77"/>
                  <a:pt x="2970" y="64"/>
                </a:cubicBezTo>
                <a:cubicBezTo>
                  <a:pt x="2968" y="57"/>
                  <a:pt x="2980" y="54"/>
                  <a:pt x="2967" y="54"/>
                </a:cubicBezTo>
                <a:cubicBezTo>
                  <a:pt x="3037" y="54"/>
                  <a:pt x="3078" y="73"/>
                  <a:pt x="3168" y="75"/>
                </a:cubicBezTo>
                <a:cubicBezTo>
                  <a:pt x="3171" y="71"/>
                  <a:pt x="3171" y="68"/>
                  <a:pt x="3164" y="68"/>
                </a:cubicBezTo>
                <a:cubicBezTo>
                  <a:pt x="3203" y="73"/>
                  <a:pt x="3240" y="89"/>
                  <a:pt x="3283" y="85"/>
                </a:cubicBezTo>
                <a:cubicBezTo>
                  <a:pt x="3289" y="83"/>
                  <a:pt x="3282" y="81"/>
                  <a:pt x="3283" y="75"/>
                </a:cubicBezTo>
                <a:cubicBezTo>
                  <a:pt x="3297" y="79"/>
                  <a:pt x="3315" y="80"/>
                  <a:pt x="3331" y="82"/>
                </a:cubicBezTo>
                <a:cubicBezTo>
                  <a:pt x="3324" y="89"/>
                  <a:pt x="3303" y="83"/>
                  <a:pt x="3290" y="85"/>
                </a:cubicBezTo>
                <a:cubicBezTo>
                  <a:pt x="3361" y="102"/>
                  <a:pt x="3500" y="113"/>
                  <a:pt x="3573" y="95"/>
                </a:cubicBezTo>
                <a:cubicBezTo>
                  <a:pt x="3572" y="89"/>
                  <a:pt x="3560" y="92"/>
                  <a:pt x="3563" y="82"/>
                </a:cubicBezTo>
                <a:cubicBezTo>
                  <a:pt x="3568" y="90"/>
                  <a:pt x="3592" y="79"/>
                  <a:pt x="3597" y="88"/>
                </a:cubicBezTo>
                <a:cubicBezTo>
                  <a:pt x="3600" y="102"/>
                  <a:pt x="3579" y="91"/>
                  <a:pt x="3576" y="99"/>
                </a:cubicBezTo>
                <a:cubicBezTo>
                  <a:pt x="3582" y="109"/>
                  <a:pt x="3600" y="107"/>
                  <a:pt x="3610" y="112"/>
                </a:cubicBezTo>
                <a:cubicBezTo>
                  <a:pt x="3568" y="126"/>
                  <a:pt x="3492" y="95"/>
                  <a:pt x="3447" y="119"/>
                </a:cubicBezTo>
                <a:cubicBezTo>
                  <a:pt x="3545" y="138"/>
                  <a:pt x="3667" y="120"/>
                  <a:pt x="3771" y="150"/>
                </a:cubicBezTo>
                <a:cubicBezTo>
                  <a:pt x="3766" y="159"/>
                  <a:pt x="3746" y="152"/>
                  <a:pt x="3740" y="160"/>
                </a:cubicBezTo>
                <a:cubicBezTo>
                  <a:pt x="3748" y="167"/>
                  <a:pt x="3755" y="158"/>
                  <a:pt x="3767" y="163"/>
                </a:cubicBezTo>
                <a:cubicBezTo>
                  <a:pt x="3694" y="164"/>
                  <a:pt x="3602" y="148"/>
                  <a:pt x="3529" y="160"/>
                </a:cubicBezTo>
                <a:cubicBezTo>
                  <a:pt x="3520" y="158"/>
                  <a:pt x="3522" y="167"/>
                  <a:pt x="3518" y="170"/>
                </a:cubicBezTo>
                <a:cubicBezTo>
                  <a:pt x="3512" y="162"/>
                  <a:pt x="3513" y="168"/>
                  <a:pt x="3505" y="163"/>
                </a:cubicBezTo>
                <a:cubicBezTo>
                  <a:pt x="3505" y="173"/>
                  <a:pt x="3509" y="179"/>
                  <a:pt x="3522" y="177"/>
                </a:cubicBezTo>
                <a:cubicBezTo>
                  <a:pt x="3513" y="185"/>
                  <a:pt x="3494" y="183"/>
                  <a:pt x="3481" y="187"/>
                </a:cubicBezTo>
                <a:cubicBezTo>
                  <a:pt x="3488" y="200"/>
                  <a:pt x="3506" y="192"/>
                  <a:pt x="3515" y="187"/>
                </a:cubicBezTo>
                <a:cubicBezTo>
                  <a:pt x="3522" y="201"/>
                  <a:pt x="3550" y="195"/>
                  <a:pt x="3559" y="197"/>
                </a:cubicBezTo>
                <a:cubicBezTo>
                  <a:pt x="3561" y="210"/>
                  <a:pt x="3542" y="213"/>
                  <a:pt x="3532" y="204"/>
                </a:cubicBezTo>
                <a:cubicBezTo>
                  <a:pt x="3419" y="207"/>
                  <a:pt x="3352" y="201"/>
                  <a:pt x="3256" y="211"/>
                </a:cubicBezTo>
                <a:cubicBezTo>
                  <a:pt x="3387" y="230"/>
                  <a:pt x="3506" y="230"/>
                  <a:pt x="3658" y="255"/>
                </a:cubicBezTo>
                <a:cubicBezTo>
                  <a:pt x="3623" y="274"/>
                  <a:pt x="3553" y="265"/>
                  <a:pt x="3505" y="279"/>
                </a:cubicBezTo>
                <a:cubicBezTo>
                  <a:pt x="3519" y="283"/>
                  <a:pt x="3532" y="275"/>
                  <a:pt x="3559" y="279"/>
                </a:cubicBezTo>
                <a:cubicBezTo>
                  <a:pt x="3552" y="285"/>
                  <a:pt x="3541" y="286"/>
                  <a:pt x="3532" y="282"/>
                </a:cubicBezTo>
                <a:cubicBezTo>
                  <a:pt x="3540" y="310"/>
                  <a:pt x="3584" y="274"/>
                  <a:pt x="3593" y="293"/>
                </a:cubicBezTo>
                <a:cubicBezTo>
                  <a:pt x="3598" y="292"/>
                  <a:pt x="3596" y="284"/>
                  <a:pt x="3597" y="279"/>
                </a:cubicBezTo>
                <a:cubicBezTo>
                  <a:pt x="3682" y="283"/>
                  <a:pt x="3789" y="285"/>
                  <a:pt x="3920" y="293"/>
                </a:cubicBezTo>
                <a:cubicBezTo>
                  <a:pt x="3905" y="305"/>
                  <a:pt x="3924" y="308"/>
                  <a:pt x="3934" y="313"/>
                </a:cubicBezTo>
                <a:cubicBezTo>
                  <a:pt x="3935" y="323"/>
                  <a:pt x="3926" y="323"/>
                  <a:pt x="3917" y="323"/>
                </a:cubicBezTo>
                <a:cubicBezTo>
                  <a:pt x="3927" y="330"/>
                  <a:pt x="3942" y="329"/>
                  <a:pt x="3944" y="330"/>
                </a:cubicBezTo>
                <a:cubicBezTo>
                  <a:pt x="3952" y="345"/>
                  <a:pt x="3916" y="329"/>
                  <a:pt x="3910" y="337"/>
                </a:cubicBezTo>
                <a:cubicBezTo>
                  <a:pt x="3910" y="344"/>
                  <a:pt x="3922" y="339"/>
                  <a:pt x="3927" y="340"/>
                </a:cubicBezTo>
                <a:cubicBezTo>
                  <a:pt x="3865" y="348"/>
                  <a:pt x="3806" y="352"/>
                  <a:pt x="3757" y="368"/>
                </a:cubicBezTo>
                <a:cubicBezTo>
                  <a:pt x="3868" y="374"/>
                  <a:pt x="3922" y="373"/>
                  <a:pt x="4029" y="391"/>
                </a:cubicBezTo>
                <a:cubicBezTo>
                  <a:pt x="4027" y="398"/>
                  <a:pt x="4018" y="406"/>
                  <a:pt x="4029" y="409"/>
                </a:cubicBezTo>
                <a:cubicBezTo>
                  <a:pt x="4020" y="415"/>
                  <a:pt x="4010" y="421"/>
                  <a:pt x="3992" y="419"/>
                </a:cubicBezTo>
                <a:cubicBezTo>
                  <a:pt x="4012" y="437"/>
                  <a:pt x="4046" y="435"/>
                  <a:pt x="4074" y="443"/>
                </a:cubicBezTo>
                <a:cubicBezTo>
                  <a:pt x="4082" y="446"/>
                  <a:pt x="4066" y="453"/>
                  <a:pt x="4070" y="463"/>
                </a:cubicBezTo>
                <a:cubicBezTo>
                  <a:pt x="4055" y="463"/>
                  <a:pt x="4053" y="470"/>
                  <a:pt x="4040" y="463"/>
                </a:cubicBezTo>
                <a:cubicBezTo>
                  <a:pt x="4036" y="488"/>
                  <a:pt x="4002" y="486"/>
                  <a:pt x="3965" y="490"/>
                </a:cubicBezTo>
                <a:cubicBezTo>
                  <a:pt x="3974" y="505"/>
                  <a:pt x="3992" y="495"/>
                  <a:pt x="4002" y="504"/>
                </a:cubicBezTo>
                <a:cubicBezTo>
                  <a:pt x="4005" y="506"/>
                  <a:pt x="4003" y="514"/>
                  <a:pt x="4002" y="514"/>
                </a:cubicBezTo>
                <a:cubicBezTo>
                  <a:pt x="4005" y="515"/>
                  <a:pt x="4026" y="498"/>
                  <a:pt x="4023" y="518"/>
                </a:cubicBezTo>
                <a:cubicBezTo>
                  <a:pt x="4069" y="499"/>
                  <a:pt x="4120" y="500"/>
                  <a:pt x="4166" y="511"/>
                </a:cubicBezTo>
                <a:cubicBezTo>
                  <a:pt x="4125" y="511"/>
                  <a:pt x="4131" y="514"/>
                  <a:pt x="4070" y="514"/>
                </a:cubicBezTo>
                <a:cubicBezTo>
                  <a:pt x="4066" y="515"/>
                  <a:pt x="4067" y="521"/>
                  <a:pt x="4070" y="521"/>
                </a:cubicBezTo>
                <a:cubicBezTo>
                  <a:pt x="4062" y="527"/>
                  <a:pt x="4057" y="512"/>
                  <a:pt x="4050" y="528"/>
                </a:cubicBezTo>
                <a:cubicBezTo>
                  <a:pt x="4068" y="537"/>
                  <a:pt x="4094" y="526"/>
                  <a:pt x="4125" y="524"/>
                </a:cubicBezTo>
                <a:cubicBezTo>
                  <a:pt x="4149" y="539"/>
                  <a:pt x="4082" y="539"/>
                  <a:pt x="4060" y="538"/>
                </a:cubicBezTo>
                <a:close/>
                <a:moveTo>
                  <a:pt x="3478" y="170"/>
                </a:moveTo>
                <a:cubicBezTo>
                  <a:pt x="3488" y="170"/>
                  <a:pt x="3502" y="183"/>
                  <a:pt x="3505" y="170"/>
                </a:cubicBezTo>
                <a:cubicBezTo>
                  <a:pt x="3499" y="162"/>
                  <a:pt x="3487" y="164"/>
                  <a:pt x="3478" y="170"/>
                </a:cubicBezTo>
                <a:close/>
                <a:moveTo>
                  <a:pt x="4176" y="647"/>
                </a:moveTo>
                <a:cubicBezTo>
                  <a:pt x="4172" y="658"/>
                  <a:pt x="4187" y="650"/>
                  <a:pt x="4183" y="661"/>
                </a:cubicBezTo>
                <a:cubicBezTo>
                  <a:pt x="4192" y="661"/>
                  <a:pt x="4190" y="655"/>
                  <a:pt x="4196" y="661"/>
                </a:cubicBezTo>
                <a:cubicBezTo>
                  <a:pt x="4197" y="649"/>
                  <a:pt x="4179" y="656"/>
                  <a:pt x="4176" y="647"/>
                </a:cubicBezTo>
                <a:close/>
                <a:moveTo>
                  <a:pt x="4067" y="691"/>
                </a:moveTo>
                <a:cubicBezTo>
                  <a:pt x="4077" y="692"/>
                  <a:pt x="4084" y="690"/>
                  <a:pt x="4087" y="684"/>
                </a:cubicBezTo>
                <a:cubicBezTo>
                  <a:pt x="4080" y="686"/>
                  <a:pt x="4064" y="679"/>
                  <a:pt x="4067" y="691"/>
                </a:cubicBezTo>
                <a:close/>
                <a:moveTo>
                  <a:pt x="4002" y="531"/>
                </a:moveTo>
                <a:cubicBezTo>
                  <a:pt x="4006" y="532"/>
                  <a:pt x="4004" y="535"/>
                  <a:pt x="4002" y="538"/>
                </a:cubicBezTo>
                <a:cubicBezTo>
                  <a:pt x="4008" y="530"/>
                  <a:pt x="4026" y="534"/>
                  <a:pt x="4029" y="524"/>
                </a:cubicBezTo>
                <a:cubicBezTo>
                  <a:pt x="4020" y="527"/>
                  <a:pt x="4008" y="526"/>
                  <a:pt x="4002" y="531"/>
                </a:cubicBezTo>
                <a:close/>
                <a:moveTo>
                  <a:pt x="3283" y="109"/>
                </a:moveTo>
                <a:cubicBezTo>
                  <a:pt x="3329" y="122"/>
                  <a:pt x="3406" y="129"/>
                  <a:pt x="3440" y="116"/>
                </a:cubicBezTo>
                <a:cubicBezTo>
                  <a:pt x="3377" y="110"/>
                  <a:pt x="3323" y="111"/>
                  <a:pt x="3283" y="109"/>
                </a:cubicBezTo>
                <a:close/>
                <a:moveTo>
                  <a:pt x="3399" y="184"/>
                </a:moveTo>
                <a:cubicBezTo>
                  <a:pt x="3414" y="179"/>
                  <a:pt x="3424" y="200"/>
                  <a:pt x="3430" y="184"/>
                </a:cubicBezTo>
                <a:cubicBezTo>
                  <a:pt x="3423" y="182"/>
                  <a:pt x="3405" y="175"/>
                  <a:pt x="3399" y="184"/>
                </a:cubicBezTo>
                <a:close/>
                <a:moveTo>
                  <a:pt x="3004" y="88"/>
                </a:moveTo>
                <a:cubicBezTo>
                  <a:pt x="3021" y="111"/>
                  <a:pt x="3075" y="98"/>
                  <a:pt x="3120" y="105"/>
                </a:cubicBezTo>
                <a:cubicBezTo>
                  <a:pt x="3156" y="112"/>
                  <a:pt x="3224" y="118"/>
                  <a:pt x="3273" y="116"/>
                </a:cubicBezTo>
                <a:cubicBezTo>
                  <a:pt x="3273" y="111"/>
                  <a:pt x="3278" y="111"/>
                  <a:pt x="3277" y="105"/>
                </a:cubicBezTo>
                <a:cubicBezTo>
                  <a:pt x="3201" y="114"/>
                  <a:pt x="3088" y="77"/>
                  <a:pt x="3004" y="88"/>
                </a:cubicBezTo>
                <a:close/>
                <a:moveTo>
                  <a:pt x="2841" y="64"/>
                </a:moveTo>
                <a:cubicBezTo>
                  <a:pt x="2889" y="56"/>
                  <a:pt x="2902" y="70"/>
                  <a:pt x="2939" y="64"/>
                </a:cubicBezTo>
                <a:cubicBezTo>
                  <a:pt x="2914" y="49"/>
                  <a:pt x="2859" y="38"/>
                  <a:pt x="2841" y="64"/>
                </a:cubicBezTo>
                <a:close/>
                <a:moveTo>
                  <a:pt x="2602" y="143"/>
                </a:moveTo>
                <a:cubicBezTo>
                  <a:pt x="2665" y="142"/>
                  <a:pt x="2728" y="162"/>
                  <a:pt x="2793" y="153"/>
                </a:cubicBezTo>
                <a:cubicBezTo>
                  <a:pt x="2712" y="136"/>
                  <a:pt x="2678" y="131"/>
                  <a:pt x="2602" y="143"/>
                </a:cubicBezTo>
                <a:close/>
                <a:moveTo>
                  <a:pt x="2718" y="17"/>
                </a:moveTo>
                <a:cubicBezTo>
                  <a:pt x="2723" y="27"/>
                  <a:pt x="2755" y="29"/>
                  <a:pt x="2759" y="20"/>
                </a:cubicBezTo>
                <a:cubicBezTo>
                  <a:pt x="2743" y="22"/>
                  <a:pt x="2730" y="19"/>
                  <a:pt x="2718" y="17"/>
                </a:cubicBezTo>
                <a:close/>
                <a:moveTo>
                  <a:pt x="2572" y="85"/>
                </a:moveTo>
                <a:cubicBezTo>
                  <a:pt x="2541" y="81"/>
                  <a:pt x="2523" y="85"/>
                  <a:pt x="2493" y="88"/>
                </a:cubicBezTo>
                <a:cubicBezTo>
                  <a:pt x="2514" y="93"/>
                  <a:pt x="2551" y="115"/>
                  <a:pt x="2575" y="92"/>
                </a:cubicBezTo>
                <a:cubicBezTo>
                  <a:pt x="2569" y="92"/>
                  <a:pt x="2568" y="89"/>
                  <a:pt x="2572" y="85"/>
                </a:cubicBezTo>
                <a:close/>
                <a:moveTo>
                  <a:pt x="2405" y="109"/>
                </a:moveTo>
                <a:cubicBezTo>
                  <a:pt x="2411" y="112"/>
                  <a:pt x="2445" y="119"/>
                  <a:pt x="2446" y="105"/>
                </a:cubicBezTo>
                <a:cubicBezTo>
                  <a:pt x="2433" y="108"/>
                  <a:pt x="2412" y="101"/>
                  <a:pt x="2405" y="109"/>
                </a:cubicBezTo>
                <a:close/>
                <a:moveTo>
                  <a:pt x="2343" y="82"/>
                </a:moveTo>
                <a:cubicBezTo>
                  <a:pt x="2338" y="98"/>
                  <a:pt x="2390" y="100"/>
                  <a:pt x="2371" y="88"/>
                </a:cubicBezTo>
                <a:cubicBezTo>
                  <a:pt x="2383" y="86"/>
                  <a:pt x="2394" y="85"/>
                  <a:pt x="2401" y="95"/>
                </a:cubicBezTo>
                <a:cubicBezTo>
                  <a:pt x="2401" y="79"/>
                  <a:pt x="2428" y="90"/>
                  <a:pt x="2435" y="82"/>
                </a:cubicBezTo>
                <a:cubicBezTo>
                  <a:pt x="2409" y="76"/>
                  <a:pt x="2370" y="77"/>
                  <a:pt x="2343" y="82"/>
                </a:cubicBezTo>
                <a:close/>
                <a:moveTo>
                  <a:pt x="2211" y="82"/>
                </a:moveTo>
                <a:cubicBezTo>
                  <a:pt x="2232" y="88"/>
                  <a:pt x="2266" y="95"/>
                  <a:pt x="2279" y="78"/>
                </a:cubicBezTo>
                <a:cubicBezTo>
                  <a:pt x="2257" y="80"/>
                  <a:pt x="2226" y="74"/>
                  <a:pt x="2211" y="82"/>
                </a:cubicBezTo>
                <a:close/>
                <a:moveTo>
                  <a:pt x="2190" y="95"/>
                </a:moveTo>
                <a:cubicBezTo>
                  <a:pt x="2188" y="110"/>
                  <a:pt x="2206" y="104"/>
                  <a:pt x="2217" y="105"/>
                </a:cubicBezTo>
                <a:cubicBezTo>
                  <a:pt x="2217" y="102"/>
                  <a:pt x="2217" y="99"/>
                  <a:pt x="2217" y="95"/>
                </a:cubicBezTo>
                <a:cubicBezTo>
                  <a:pt x="2202" y="96"/>
                  <a:pt x="2204" y="98"/>
                  <a:pt x="2190" y="95"/>
                </a:cubicBezTo>
                <a:close/>
                <a:moveTo>
                  <a:pt x="1884" y="88"/>
                </a:moveTo>
                <a:cubicBezTo>
                  <a:pt x="1902" y="94"/>
                  <a:pt x="1905" y="76"/>
                  <a:pt x="1911" y="88"/>
                </a:cubicBezTo>
                <a:cubicBezTo>
                  <a:pt x="1912" y="84"/>
                  <a:pt x="1916" y="82"/>
                  <a:pt x="1914" y="75"/>
                </a:cubicBezTo>
                <a:cubicBezTo>
                  <a:pt x="1904" y="79"/>
                  <a:pt x="1888" y="78"/>
                  <a:pt x="1884" y="88"/>
                </a:cubicBezTo>
                <a:close/>
                <a:moveTo>
                  <a:pt x="1597" y="68"/>
                </a:moveTo>
                <a:cubicBezTo>
                  <a:pt x="1609" y="68"/>
                  <a:pt x="1621" y="69"/>
                  <a:pt x="1625" y="61"/>
                </a:cubicBezTo>
                <a:cubicBezTo>
                  <a:pt x="1616" y="64"/>
                  <a:pt x="1595" y="54"/>
                  <a:pt x="1597" y="68"/>
                </a:cubicBezTo>
                <a:close/>
                <a:moveTo>
                  <a:pt x="1471" y="201"/>
                </a:moveTo>
                <a:cubicBezTo>
                  <a:pt x="1484" y="214"/>
                  <a:pt x="1549" y="211"/>
                  <a:pt x="1570" y="201"/>
                </a:cubicBezTo>
                <a:cubicBezTo>
                  <a:pt x="1536" y="200"/>
                  <a:pt x="1503" y="197"/>
                  <a:pt x="1471" y="201"/>
                </a:cubicBezTo>
                <a:close/>
                <a:moveTo>
                  <a:pt x="1526" y="126"/>
                </a:moveTo>
                <a:cubicBezTo>
                  <a:pt x="1535" y="123"/>
                  <a:pt x="1558" y="133"/>
                  <a:pt x="1557" y="119"/>
                </a:cubicBezTo>
                <a:cubicBezTo>
                  <a:pt x="1545" y="120"/>
                  <a:pt x="1533" y="121"/>
                  <a:pt x="1526" y="126"/>
                </a:cubicBezTo>
                <a:close/>
                <a:moveTo>
                  <a:pt x="1294" y="112"/>
                </a:moveTo>
                <a:cubicBezTo>
                  <a:pt x="1276" y="145"/>
                  <a:pt x="1223" y="121"/>
                  <a:pt x="1195" y="139"/>
                </a:cubicBezTo>
                <a:cubicBezTo>
                  <a:pt x="1265" y="144"/>
                  <a:pt x="1350" y="128"/>
                  <a:pt x="1444" y="133"/>
                </a:cubicBezTo>
                <a:cubicBezTo>
                  <a:pt x="1447" y="132"/>
                  <a:pt x="1448" y="130"/>
                  <a:pt x="1448" y="126"/>
                </a:cubicBezTo>
                <a:cubicBezTo>
                  <a:pt x="1397" y="118"/>
                  <a:pt x="1342" y="116"/>
                  <a:pt x="1294" y="112"/>
                </a:cubicBezTo>
                <a:close/>
                <a:moveTo>
                  <a:pt x="1056" y="146"/>
                </a:moveTo>
                <a:cubicBezTo>
                  <a:pt x="1063" y="144"/>
                  <a:pt x="1078" y="150"/>
                  <a:pt x="1080" y="143"/>
                </a:cubicBezTo>
                <a:cubicBezTo>
                  <a:pt x="1067" y="144"/>
                  <a:pt x="1060" y="128"/>
                  <a:pt x="1056" y="146"/>
                </a:cubicBezTo>
                <a:close/>
                <a:moveTo>
                  <a:pt x="814" y="245"/>
                </a:moveTo>
                <a:cubicBezTo>
                  <a:pt x="873" y="256"/>
                  <a:pt x="931" y="249"/>
                  <a:pt x="988" y="242"/>
                </a:cubicBezTo>
                <a:cubicBezTo>
                  <a:pt x="941" y="238"/>
                  <a:pt x="873" y="244"/>
                  <a:pt x="814" y="245"/>
                </a:cubicBezTo>
                <a:close/>
                <a:moveTo>
                  <a:pt x="787" y="245"/>
                </a:moveTo>
                <a:cubicBezTo>
                  <a:pt x="737" y="247"/>
                  <a:pt x="787" y="257"/>
                  <a:pt x="807" y="242"/>
                </a:cubicBezTo>
                <a:cubicBezTo>
                  <a:pt x="793" y="240"/>
                  <a:pt x="795" y="245"/>
                  <a:pt x="787" y="245"/>
                </a:cubicBezTo>
                <a:close/>
                <a:moveTo>
                  <a:pt x="150" y="483"/>
                </a:moveTo>
                <a:cubicBezTo>
                  <a:pt x="164" y="502"/>
                  <a:pt x="204" y="494"/>
                  <a:pt x="221" y="483"/>
                </a:cubicBezTo>
                <a:cubicBezTo>
                  <a:pt x="192" y="477"/>
                  <a:pt x="178" y="488"/>
                  <a:pt x="150" y="4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保存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4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5945" y="5308779"/>
            <a:ext cx="6461757" cy="253595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未解锁</a:t>
            </a:r>
            <a:endParaRPr lang="zh-CN" altLang="en-US" sz="13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2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227777" y="4865332"/>
            <a:ext cx="5487539" cy="2932189"/>
            <a:chOff x="7938" y="-2173288"/>
            <a:chExt cx="1933575" cy="571501"/>
          </a:xfrm>
          <a:solidFill>
            <a:schemeClr val="tx1">
              <a:alpha val="90000"/>
            </a:schemeClr>
          </a:solidFill>
        </p:grpSpPr>
        <p:sp>
          <p:nvSpPr>
            <p:cNvPr id="28" name="Freeform 692"/>
            <p:cNvSpPr>
              <a:spLocks/>
            </p:cNvSpPr>
            <p:nvPr/>
          </p:nvSpPr>
          <p:spPr bwMode="auto">
            <a:xfrm>
              <a:off x="1141413" y="-2168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93"/>
            <p:cNvSpPr>
              <a:spLocks/>
            </p:cNvSpPr>
            <p:nvPr/>
          </p:nvSpPr>
          <p:spPr bwMode="auto">
            <a:xfrm>
              <a:off x="1141413" y="-2173288"/>
              <a:ext cx="60325" cy="7938"/>
            </a:xfrm>
            <a:custGeom>
              <a:avLst/>
              <a:gdLst>
                <a:gd name="T0" fmla="*/ 16 w 16"/>
                <a:gd name="T1" fmla="*/ 2 h 2"/>
                <a:gd name="T2" fmla="*/ 16 w 16"/>
                <a:gd name="T3" fmla="*/ 1 h 2"/>
                <a:gd name="T4" fmla="*/ 5 w 16"/>
                <a:gd name="T5" fmla="*/ 1 h 2"/>
                <a:gd name="T6" fmla="*/ 0 w 16"/>
                <a:gd name="T7" fmla="*/ 1 h 2"/>
                <a:gd name="T8" fmla="*/ 16 w 16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8" y="0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5" y="2"/>
                    <a:pt x="11" y="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99"/>
            <p:cNvSpPr>
              <a:spLocks/>
            </p:cNvSpPr>
            <p:nvPr/>
          </p:nvSpPr>
          <p:spPr bwMode="auto">
            <a:xfrm>
              <a:off x="1201738" y="-2173288"/>
              <a:ext cx="7938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2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700"/>
            <p:cNvSpPr>
              <a:spLocks/>
            </p:cNvSpPr>
            <p:nvPr/>
          </p:nvSpPr>
          <p:spPr bwMode="auto">
            <a:xfrm>
              <a:off x="322263" y="-2101850"/>
              <a:ext cx="52388" cy="19050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4 h 5"/>
                <a:gd name="T4" fmla="*/ 5 w 14"/>
                <a:gd name="T5" fmla="*/ 2 h 5"/>
                <a:gd name="T6" fmla="*/ 6 w 14"/>
                <a:gd name="T7" fmla="*/ 1 h 5"/>
                <a:gd name="T8" fmla="*/ 0 w 14"/>
                <a:gd name="T9" fmla="*/ 0 h 5"/>
                <a:gd name="T10" fmla="*/ 1 w 14"/>
                <a:gd name="T11" fmla="*/ 2 h 5"/>
                <a:gd name="T12" fmla="*/ 14 w 1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3"/>
                    <a:pt x="7" y="5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3"/>
                    <a:pt x="9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01"/>
            <p:cNvSpPr>
              <a:spLocks noEditPoints="1"/>
            </p:cNvSpPr>
            <p:nvPr/>
          </p:nvSpPr>
          <p:spPr bwMode="auto">
            <a:xfrm>
              <a:off x="7938" y="-2071688"/>
              <a:ext cx="1933575" cy="465138"/>
            </a:xfrm>
            <a:custGeom>
              <a:avLst/>
              <a:gdLst>
                <a:gd name="T0" fmla="*/ 515 w 515"/>
                <a:gd name="T1" fmla="*/ 105 h 124"/>
                <a:gd name="T2" fmla="*/ 494 w 515"/>
                <a:gd name="T3" fmla="*/ 98 h 124"/>
                <a:gd name="T4" fmla="*/ 449 w 515"/>
                <a:gd name="T5" fmla="*/ 93 h 124"/>
                <a:gd name="T6" fmla="*/ 497 w 515"/>
                <a:gd name="T7" fmla="*/ 88 h 124"/>
                <a:gd name="T8" fmla="*/ 502 w 515"/>
                <a:gd name="T9" fmla="*/ 82 h 124"/>
                <a:gd name="T10" fmla="*/ 509 w 515"/>
                <a:gd name="T11" fmla="*/ 75 h 124"/>
                <a:gd name="T12" fmla="*/ 505 w 515"/>
                <a:gd name="T13" fmla="*/ 70 h 124"/>
                <a:gd name="T14" fmla="*/ 432 w 515"/>
                <a:gd name="T15" fmla="*/ 59 h 124"/>
                <a:gd name="T16" fmla="*/ 365 w 515"/>
                <a:gd name="T17" fmla="*/ 46 h 124"/>
                <a:gd name="T18" fmla="*/ 433 w 515"/>
                <a:gd name="T19" fmla="*/ 50 h 124"/>
                <a:gd name="T20" fmla="*/ 411 w 515"/>
                <a:gd name="T21" fmla="*/ 44 h 124"/>
                <a:gd name="T22" fmla="*/ 361 w 515"/>
                <a:gd name="T23" fmla="*/ 33 h 124"/>
                <a:gd name="T24" fmla="*/ 379 w 515"/>
                <a:gd name="T25" fmla="*/ 33 h 124"/>
                <a:gd name="T26" fmla="*/ 470 w 515"/>
                <a:gd name="T27" fmla="*/ 35 h 124"/>
                <a:gd name="T28" fmla="*/ 441 w 515"/>
                <a:gd name="T29" fmla="*/ 30 h 124"/>
                <a:gd name="T30" fmla="*/ 440 w 515"/>
                <a:gd name="T31" fmla="*/ 31 h 124"/>
                <a:gd name="T32" fmla="*/ 240 w 515"/>
                <a:gd name="T33" fmla="*/ 10 h 124"/>
                <a:gd name="T34" fmla="*/ 265 w 515"/>
                <a:gd name="T35" fmla="*/ 6 h 124"/>
                <a:gd name="T36" fmla="*/ 98 w 515"/>
                <a:gd name="T37" fmla="*/ 2 h 124"/>
                <a:gd name="T38" fmla="*/ 59 w 515"/>
                <a:gd name="T39" fmla="*/ 6 h 124"/>
                <a:gd name="T40" fmla="*/ 17 w 515"/>
                <a:gd name="T41" fmla="*/ 16 h 124"/>
                <a:gd name="T42" fmla="*/ 30 w 515"/>
                <a:gd name="T43" fmla="*/ 26 h 124"/>
                <a:gd name="T44" fmla="*/ 35 w 515"/>
                <a:gd name="T45" fmla="*/ 35 h 124"/>
                <a:gd name="T46" fmla="*/ 21 w 515"/>
                <a:gd name="T47" fmla="*/ 42 h 124"/>
                <a:gd name="T48" fmla="*/ 16 w 515"/>
                <a:gd name="T49" fmla="*/ 48 h 124"/>
                <a:gd name="T50" fmla="*/ 25 w 515"/>
                <a:gd name="T51" fmla="*/ 52 h 124"/>
                <a:gd name="T52" fmla="*/ 9 w 515"/>
                <a:gd name="T53" fmla="*/ 57 h 124"/>
                <a:gd name="T54" fmla="*/ 4 w 515"/>
                <a:gd name="T55" fmla="*/ 65 h 124"/>
                <a:gd name="T56" fmla="*/ 1 w 515"/>
                <a:gd name="T57" fmla="*/ 69 h 124"/>
                <a:gd name="T58" fmla="*/ 9 w 515"/>
                <a:gd name="T59" fmla="*/ 74 h 124"/>
                <a:gd name="T60" fmla="*/ 21 w 515"/>
                <a:gd name="T61" fmla="*/ 86 h 124"/>
                <a:gd name="T62" fmla="*/ 25 w 515"/>
                <a:gd name="T63" fmla="*/ 94 h 124"/>
                <a:gd name="T64" fmla="*/ 23 w 515"/>
                <a:gd name="T65" fmla="*/ 105 h 124"/>
                <a:gd name="T66" fmla="*/ 205 w 515"/>
                <a:gd name="T67" fmla="*/ 120 h 124"/>
                <a:gd name="T68" fmla="*/ 190 w 515"/>
                <a:gd name="T69" fmla="*/ 117 h 124"/>
                <a:gd name="T70" fmla="*/ 49 w 515"/>
                <a:gd name="T71" fmla="*/ 108 h 124"/>
                <a:gd name="T72" fmla="*/ 303 w 515"/>
                <a:gd name="T73" fmla="*/ 117 h 124"/>
                <a:gd name="T74" fmla="*/ 436 w 515"/>
                <a:gd name="T75" fmla="*/ 123 h 124"/>
                <a:gd name="T76" fmla="*/ 440 w 515"/>
                <a:gd name="T77" fmla="*/ 119 h 124"/>
                <a:gd name="T78" fmla="*/ 464 w 515"/>
                <a:gd name="T79" fmla="*/ 112 h 124"/>
                <a:gd name="T80" fmla="*/ 451 w 515"/>
                <a:gd name="T81" fmla="*/ 107 h 124"/>
                <a:gd name="T82" fmla="*/ 477 w 515"/>
                <a:gd name="T83" fmla="*/ 107 h 124"/>
                <a:gd name="T84" fmla="*/ 434 w 515"/>
                <a:gd name="T85" fmla="*/ 28 h 124"/>
                <a:gd name="T86" fmla="*/ 429 w 515"/>
                <a:gd name="T87" fmla="*/ 29 h 124"/>
                <a:gd name="T88" fmla="*/ 424 w 515"/>
                <a:gd name="T89" fmla="*/ 26 h 124"/>
                <a:gd name="T90" fmla="*/ 384 w 515"/>
                <a:gd name="T91" fmla="*/ 108 h 124"/>
                <a:gd name="T92" fmla="*/ 456 w 515"/>
                <a:gd name="T93" fmla="*/ 113 h 124"/>
                <a:gd name="T94" fmla="*/ 456 w 515"/>
                <a:gd name="T95" fmla="*/ 113 h 124"/>
                <a:gd name="T96" fmla="*/ 426 w 515"/>
                <a:gd name="T97" fmla="*/ 10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5" h="124">
                  <a:moveTo>
                    <a:pt x="477" y="107"/>
                  </a:moveTo>
                  <a:cubicBezTo>
                    <a:pt x="477" y="106"/>
                    <a:pt x="477" y="106"/>
                    <a:pt x="477" y="106"/>
                  </a:cubicBezTo>
                  <a:cubicBezTo>
                    <a:pt x="489" y="106"/>
                    <a:pt x="502" y="106"/>
                    <a:pt x="514" y="106"/>
                  </a:cubicBezTo>
                  <a:cubicBezTo>
                    <a:pt x="515" y="105"/>
                    <a:pt x="515" y="105"/>
                    <a:pt x="515" y="105"/>
                  </a:cubicBezTo>
                  <a:cubicBezTo>
                    <a:pt x="492" y="105"/>
                    <a:pt x="472" y="104"/>
                    <a:pt x="450" y="101"/>
                  </a:cubicBezTo>
                  <a:cubicBezTo>
                    <a:pt x="445" y="100"/>
                    <a:pt x="445" y="100"/>
                    <a:pt x="445" y="100"/>
                  </a:cubicBezTo>
                  <a:cubicBezTo>
                    <a:pt x="446" y="99"/>
                    <a:pt x="446" y="99"/>
                    <a:pt x="446" y="99"/>
                  </a:cubicBezTo>
                  <a:cubicBezTo>
                    <a:pt x="463" y="99"/>
                    <a:pt x="478" y="97"/>
                    <a:pt x="494" y="98"/>
                  </a:cubicBezTo>
                  <a:cubicBezTo>
                    <a:pt x="491" y="97"/>
                    <a:pt x="491" y="97"/>
                    <a:pt x="491" y="97"/>
                  </a:cubicBezTo>
                  <a:cubicBezTo>
                    <a:pt x="493" y="95"/>
                    <a:pt x="493" y="95"/>
                    <a:pt x="493" y="95"/>
                  </a:cubicBezTo>
                  <a:cubicBezTo>
                    <a:pt x="478" y="95"/>
                    <a:pt x="463" y="96"/>
                    <a:pt x="449" y="94"/>
                  </a:cubicBezTo>
                  <a:cubicBezTo>
                    <a:pt x="449" y="93"/>
                    <a:pt x="449" y="93"/>
                    <a:pt x="449" y="93"/>
                  </a:cubicBezTo>
                  <a:cubicBezTo>
                    <a:pt x="467" y="93"/>
                    <a:pt x="485" y="94"/>
                    <a:pt x="503" y="93"/>
                  </a:cubicBezTo>
                  <a:cubicBezTo>
                    <a:pt x="505" y="92"/>
                    <a:pt x="506" y="90"/>
                    <a:pt x="508" y="91"/>
                  </a:cubicBezTo>
                  <a:cubicBezTo>
                    <a:pt x="509" y="91"/>
                    <a:pt x="509" y="90"/>
                    <a:pt x="510" y="89"/>
                  </a:cubicBezTo>
                  <a:cubicBezTo>
                    <a:pt x="497" y="88"/>
                    <a:pt x="497" y="88"/>
                    <a:pt x="497" y="88"/>
                  </a:cubicBezTo>
                  <a:cubicBezTo>
                    <a:pt x="492" y="86"/>
                    <a:pt x="486" y="89"/>
                    <a:pt x="482" y="85"/>
                  </a:cubicBezTo>
                  <a:cubicBezTo>
                    <a:pt x="465" y="85"/>
                    <a:pt x="448" y="83"/>
                    <a:pt x="432" y="82"/>
                  </a:cubicBezTo>
                  <a:cubicBezTo>
                    <a:pt x="432" y="81"/>
                    <a:pt x="432" y="81"/>
                    <a:pt x="432" y="81"/>
                  </a:cubicBezTo>
                  <a:cubicBezTo>
                    <a:pt x="455" y="82"/>
                    <a:pt x="479" y="81"/>
                    <a:pt x="502" y="82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82" y="78"/>
                    <a:pt x="489" y="76"/>
                    <a:pt x="497" y="78"/>
                  </a:cubicBezTo>
                  <a:cubicBezTo>
                    <a:pt x="500" y="77"/>
                    <a:pt x="503" y="77"/>
                    <a:pt x="506" y="77"/>
                  </a:cubicBezTo>
                  <a:cubicBezTo>
                    <a:pt x="507" y="77"/>
                    <a:pt x="507" y="75"/>
                    <a:pt x="509" y="75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492" y="73"/>
                    <a:pt x="492" y="73"/>
                    <a:pt x="492" y="73"/>
                  </a:cubicBezTo>
                  <a:cubicBezTo>
                    <a:pt x="491" y="72"/>
                    <a:pt x="491" y="72"/>
                    <a:pt x="491" y="72"/>
                  </a:cubicBezTo>
                  <a:cubicBezTo>
                    <a:pt x="495" y="71"/>
                    <a:pt x="501" y="72"/>
                    <a:pt x="505" y="70"/>
                  </a:cubicBezTo>
                  <a:cubicBezTo>
                    <a:pt x="500" y="70"/>
                    <a:pt x="494" y="69"/>
                    <a:pt x="490" y="70"/>
                  </a:cubicBezTo>
                  <a:cubicBezTo>
                    <a:pt x="486" y="68"/>
                    <a:pt x="478" y="70"/>
                    <a:pt x="476" y="66"/>
                  </a:cubicBezTo>
                  <a:cubicBezTo>
                    <a:pt x="462" y="64"/>
                    <a:pt x="446" y="64"/>
                    <a:pt x="431" y="62"/>
                  </a:cubicBezTo>
                  <a:cubicBezTo>
                    <a:pt x="432" y="61"/>
                    <a:pt x="429" y="59"/>
                    <a:pt x="432" y="59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65" y="61"/>
                    <a:pt x="482" y="63"/>
                    <a:pt x="495" y="60"/>
                  </a:cubicBezTo>
                  <a:cubicBezTo>
                    <a:pt x="462" y="60"/>
                    <a:pt x="432" y="51"/>
                    <a:pt x="400" y="50"/>
                  </a:cubicBezTo>
                  <a:cubicBezTo>
                    <a:pt x="389" y="47"/>
                    <a:pt x="376" y="48"/>
                    <a:pt x="365" y="46"/>
                  </a:cubicBezTo>
                  <a:cubicBezTo>
                    <a:pt x="390" y="46"/>
                    <a:pt x="415" y="50"/>
                    <a:pt x="440" y="51"/>
                  </a:cubicBezTo>
                  <a:cubicBezTo>
                    <a:pt x="438" y="51"/>
                    <a:pt x="438" y="51"/>
                    <a:pt x="438" y="51"/>
                  </a:cubicBezTo>
                  <a:cubicBezTo>
                    <a:pt x="437" y="48"/>
                    <a:pt x="442" y="51"/>
                    <a:pt x="444" y="49"/>
                  </a:cubicBezTo>
                  <a:cubicBezTo>
                    <a:pt x="440" y="47"/>
                    <a:pt x="437" y="51"/>
                    <a:pt x="433" y="50"/>
                  </a:cubicBezTo>
                  <a:cubicBezTo>
                    <a:pt x="432" y="49"/>
                    <a:pt x="429" y="50"/>
                    <a:pt x="430" y="48"/>
                  </a:cubicBezTo>
                  <a:cubicBezTo>
                    <a:pt x="429" y="48"/>
                    <a:pt x="428" y="48"/>
                    <a:pt x="428" y="47"/>
                  </a:cubicBezTo>
                  <a:cubicBezTo>
                    <a:pt x="431" y="45"/>
                    <a:pt x="435" y="50"/>
                    <a:pt x="435" y="47"/>
                  </a:cubicBezTo>
                  <a:cubicBezTo>
                    <a:pt x="428" y="46"/>
                    <a:pt x="418" y="44"/>
                    <a:pt x="411" y="44"/>
                  </a:cubicBezTo>
                  <a:cubicBezTo>
                    <a:pt x="411" y="42"/>
                    <a:pt x="413" y="43"/>
                    <a:pt x="414" y="42"/>
                  </a:cubicBezTo>
                  <a:cubicBezTo>
                    <a:pt x="406" y="41"/>
                    <a:pt x="397" y="41"/>
                    <a:pt x="388" y="39"/>
                  </a:cubicBezTo>
                  <a:cubicBezTo>
                    <a:pt x="396" y="37"/>
                    <a:pt x="407" y="41"/>
                    <a:pt x="415" y="40"/>
                  </a:cubicBezTo>
                  <a:cubicBezTo>
                    <a:pt x="397" y="37"/>
                    <a:pt x="378" y="37"/>
                    <a:pt x="361" y="33"/>
                  </a:cubicBezTo>
                  <a:cubicBezTo>
                    <a:pt x="360" y="32"/>
                    <a:pt x="360" y="32"/>
                    <a:pt x="360" y="32"/>
                  </a:cubicBezTo>
                  <a:cubicBezTo>
                    <a:pt x="366" y="33"/>
                    <a:pt x="373" y="31"/>
                    <a:pt x="379" y="33"/>
                  </a:cubicBezTo>
                  <a:cubicBezTo>
                    <a:pt x="378" y="34"/>
                    <a:pt x="378" y="34"/>
                    <a:pt x="378" y="34"/>
                  </a:cubicBezTo>
                  <a:cubicBezTo>
                    <a:pt x="379" y="33"/>
                    <a:pt x="379" y="33"/>
                    <a:pt x="379" y="33"/>
                  </a:cubicBezTo>
                  <a:cubicBezTo>
                    <a:pt x="398" y="33"/>
                    <a:pt x="423" y="36"/>
                    <a:pt x="444" y="37"/>
                  </a:cubicBezTo>
                  <a:cubicBezTo>
                    <a:pt x="434" y="33"/>
                    <a:pt x="422" y="34"/>
                    <a:pt x="411" y="31"/>
                  </a:cubicBezTo>
                  <a:cubicBezTo>
                    <a:pt x="414" y="29"/>
                    <a:pt x="419" y="30"/>
                    <a:pt x="423" y="31"/>
                  </a:cubicBezTo>
                  <a:cubicBezTo>
                    <a:pt x="437" y="32"/>
                    <a:pt x="455" y="35"/>
                    <a:pt x="470" y="35"/>
                  </a:cubicBezTo>
                  <a:cubicBezTo>
                    <a:pt x="467" y="34"/>
                    <a:pt x="459" y="32"/>
                    <a:pt x="454" y="31"/>
                  </a:cubicBezTo>
                  <a:cubicBezTo>
                    <a:pt x="451" y="32"/>
                    <a:pt x="449" y="29"/>
                    <a:pt x="446" y="31"/>
                  </a:cubicBezTo>
                  <a:cubicBezTo>
                    <a:pt x="446" y="31"/>
                    <a:pt x="446" y="31"/>
                    <a:pt x="446" y="30"/>
                  </a:cubicBezTo>
                  <a:cubicBezTo>
                    <a:pt x="445" y="32"/>
                    <a:pt x="443" y="31"/>
                    <a:pt x="441" y="30"/>
                  </a:cubicBezTo>
                  <a:cubicBezTo>
                    <a:pt x="441" y="30"/>
                    <a:pt x="441" y="30"/>
                    <a:pt x="442" y="29"/>
                  </a:cubicBezTo>
                  <a:cubicBezTo>
                    <a:pt x="441" y="30"/>
                    <a:pt x="440" y="29"/>
                    <a:pt x="439" y="29"/>
                  </a:cubicBezTo>
                  <a:cubicBezTo>
                    <a:pt x="441" y="30"/>
                    <a:pt x="441" y="30"/>
                    <a:pt x="441" y="30"/>
                  </a:cubicBezTo>
                  <a:cubicBezTo>
                    <a:pt x="440" y="31"/>
                    <a:pt x="440" y="31"/>
                    <a:pt x="440" y="31"/>
                  </a:cubicBezTo>
                  <a:cubicBezTo>
                    <a:pt x="438" y="30"/>
                    <a:pt x="436" y="31"/>
                    <a:pt x="435" y="29"/>
                  </a:cubicBezTo>
                  <a:cubicBezTo>
                    <a:pt x="437" y="26"/>
                    <a:pt x="444" y="30"/>
                    <a:pt x="447" y="29"/>
                  </a:cubicBezTo>
                  <a:cubicBezTo>
                    <a:pt x="418" y="23"/>
                    <a:pt x="387" y="20"/>
                    <a:pt x="357" y="17"/>
                  </a:cubicBezTo>
                  <a:cubicBezTo>
                    <a:pt x="240" y="10"/>
                    <a:pt x="240" y="10"/>
                    <a:pt x="240" y="10"/>
                  </a:cubicBezTo>
                  <a:cubicBezTo>
                    <a:pt x="206" y="7"/>
                    <a:pt x="206" y="7"/>
                    <a:pt x="206" y="7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50" y="8"/>
                    <a:pt x="292" y="10"/>
                    <a:pt x="331" y="12"/>
                  </a:cubicBezTo>
                  <a:cubicBezTo>
                    <a:pt x="308" y="9"/>
                    <a:pt x="287" y="8"/>
                    <a:pt x="265" y="6"/>
                  </a:cubicBezTo>
                  <a:cubicBezTo>
                    <a:pt x="222" y="4"/>
                    <a:pt x="178" y="2"/>
                    <a:pt x="136" y="3"/>
                  </a:cubicBezTo>
                  <a:cubicBezTo>
                    <a:pt x="133" y="2"/>
                    <a:pt x="129" y="0"/>
                    <a:pt x="126" y="2"/>
                  </a:cubicBezTo>
                  <a:cubicBezTo>
                    <a:pt x="120" y="1"/>
                    <a:pt x="113" y="2"/>
                    <a:pt x="108" y="1"/>
                  </a:cubicBezTo>
                  <a:cubicBezTo>
                    <a:pt x="106" y="4"/>
                    <a:pt x="101" y="2"/>
                    <a:pt x="98" y="2"/>
                  </a:cubicBezTo>
                  <a:cubicBezTo>
                    <a:pt x="84" y="2"/>
                    <a:pt x="69" y="1"/>
                    <a:pt x="55" y="3"/>
                  </a:cubicBezTo>
                  <a:cubicBezTo>
                    <a:pt x="53" y="4"/>
                    <a:pt x="48" y="2"/>
                    <a:pt x="47" y="3"/>
                  </a:cubicBezTo>
                  <a:cubicBezTo>
                    <a:pt x="50" y="5"/>
                    <a:pt x="55" y="4"/>
                    <a:pt x="59" y="5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5"/>
                    <a:pt x="51" y="7"/>
                    <a:pt x="48" y="5"/>
                  </a:cubicBezTo>
                  <a:cubicBezTo>
                    <a:pt x="43" y="6"/>
                    <a:pt x="37" y="3"/>
                    <a:pt x="34" y="7"/>
                  </a:cubicBezTo>
                  <a:cubicBezTo>
                    <a:pt x="28" y="9"/>
                    <a:pt x="21" y="9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3" y="21"/>
                    <a:pt x="28" y="16"/>
                    <a:pt x="34" y="20"/>
                  </a:cubicBezTo>
                  <a:cubicBezTo>
                    <a:pt x="29" y="21"/>
                    <a:pt x="23" y="20"/>
                    <a:pt x="18" y="20"/>
                  </a:cubicBezTo>
                  <a:cubicBezTo>
                    <a:pt x="15" y="21"/>
                    <a:pt x="11" y="20"/>
                    <a:pt x="10" y="22"/>
                  </a:cubicBezTo>
                  <a:cubicBezTo>
                    <a:pt x="17" y="22"/>
                    <a:pt x="24" y="24"/>
                    <a:pt x="30" y="26"/>
                  </a:cubicBezTo>
                  <a:cubicBezTo>
                    <a:pt x="29" y="27"/>
                    <a:pt x="29" y="28"/>
                    <a:pt x="30" y="30"/>
                  </a:cubicBezTo>
                  <a:cubicBezTo>
                    <a:pt x="27" y="30"/>
                    <a:pt x="22" y="27"/>
                    <a:pt x="19" y="32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6" y="35"/>
                    <a:pt x="35" y="35"/>
                  </a:cubicBezTo>
                  <a:cubicBezTo>
                    <a:pt x="29" y="33"/>
                    <a:pt x="25" y="39"/>
                    <a:pt x="22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2"/>
                    <a:pt x="17" y="40"/>
                    <a:pt x="15" y="4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8" y="43"/>
                    <a:pt x="16" y="45"/>
                    <a:pt x="13" y="44"/>
                  </a:cubicBezTo>
                  <a:cubicBezTo>
                    <a:pt x="14" y="45"/>
                    <a:pt x="15" y="44"/>
                    <a:pt x="15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7" y="47"/>
                    <a:pt x="16" y="48"/>
                  </a:cubicBezTo>
                  <a:cubicBezTo>
                    <a:pt x="19" y="49"/>
                    <a:pt x="21" y="49"/>
                    <a:pt x="23" y="50"/>
                  </a:cubicBezTo>
                  <a:cubicBezTo>
                    <a:pt x="27" y="50"/>
                    <a:pt x="31" y="51"/>
                    <a:pt x="33" y="54"/>
                  </a:cubicBezTo>
                  <a:cubicBezTo>
                    <a:pt x="28" y="55"/>
                    <a:pt x="24" y="53"/>
                    <a:pt x="19" y="53"/>
                  </a:cubicBezTo>
                  <a:cubicBezTo>
                    <a:pt x="21" y="51"/>
                    <a:pt x="23" y="53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2" y="52"/>
                    <a:pt x="17" y="50"/>
                    <a:pt x="16" y="53"/>
                  </a:cubicBezTo>
                  <a:cubicBezTo>
                    <a:pt x="13" y="53"/>
                    <a:pt x="7" y="52"/>
                    <a:pt x="5" y="56"/>
                  </a:cubicBezTo>
                  <a:cubicBezTo>
                    <a:pt x="6" y="58"/>
                    <a:pt x="7" y="57"/>
                    <a:pt x="9" y="57"/>
                  </a:cubicBezTo>
                  <a:cubicBezTo>
                    <a:pt x="11" y="61"/>
                    <a:pt x="17" y="58"/>
                    <a:pt x="20" y="61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4"/>
                    <a:pt x="18" y="66"/>
                    <a:pt x="17" y="67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3" y="68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70"/>
                    <a:pt x="4" y="70"/>
                  </a:cubicBezTo>
                  <a:cubicBezTo>
                    <a:pt x="4" y="71"/>
                    <a:pt x="4" y="71"/>
                    <a:pt x="3" y="71"/>
                  </a:cubicBezTo>
                  <a:cubicBezTo>
                    <a:pt x="4" y="74"/>
                    <a:pt x="9" y="71"/>
                    <a:pt x="9" y="74"/>
                  </a:cubicBezTo>
                  <a:cubicBezTo>
                    <a:pt x="14" y="75"/>
                    <a:pt x="19" y="75"/>
                    <a:pt x="22" y="77"/>
                  </a:cubicBezTo>
                  <a:cubicBezTo>
                    <a:pt x="21" y="78"/>
                    <a:pt x="19" y="77"/>
                    <a:pt x="17" y="78"/>
                  </a:cubicBezTo>
                  <a:cubicBezTo>
                    <a:pt x="18" y="82"/>
                    <a:pt x="27" y="80"/>
                    <a:pt x="27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86"/>
                    <a:pt x="19" y="88"/>
                    <a:pt x="21" y="89"/>
                  </a:cubicBezTo>
                  <a:cubicBezTo>
                    <a:pt x="21" y="89"/>
                    <a:pt x="21" y="89"/>
                    <a:pt x="20" y="90"/>
                  </a:cubicBezTo>
                  <a:cubicBezTo>
                    <a:pt x="24" y="91"/>
                    <a:pt x="27" y="92"/>
                    <a:pt x="31" y="93"/>
                  </a:cubicBezTo>
                  <a:cubicBezTo>
                    <a:pt x="29" y="95"/>
                    <a:pt x="26" y="92"/>
                    <a:pt x="25" y="94"/>
                  </a:cubicBezTo>
                  <a:cubicBezTo>
                    <a:pt x="19" y="92"/>
                    <a:pt x="11" y="92"/>
                    <a:pt x="6" y="90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10" y="98"/>
                    <a:pt x="13" y="101"/>
                    <a:pt x="17" y="101"/>
                  </a:cubicBezTo>
                  <a:cubicBezTo>
                    <a:pt x="22" y="100"/>
                    <a:pt x="20" y="105"/>
                    <a:pt x="23" y="105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42" y="115"/>
                    <a:pt x="69" y="116"/>
                    <a:pt x="93" y="118"/>
                  </a:cubicBezTo>
                  <a:cubicBezTo>
                    <a:pt x="102" y="118"/>
                    <a:pt x="111" y="118"/>
                    <a:pt x="120" y="118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36" y="120"/>
                    <a:pt x="188" y="118"/>
                    <a:pt x="142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57" y="116"/>
                    <a:pt x="173" y="117"/>
                    <a:pt x="190" y="117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79" y="120"/>
                    <a:pt x="259" y="120"/>
                    <a:pt x="241" y="119"/>
                  </a:cubicBezTo>
                  <a:cubicBezTo>
                    <a:pt x="175" y="113"/>
                    <a:pt x="113" y="119"/>
                    <a:pt x="48" y="109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147" y="110"/>
                    <a:pt x="213" y="111"/>
                    <a:pt x="276" y="116"/>
                  </a:cubicBezTo>
                  <a:cubicBezTo>
                    <a:pt x="279" y="114"/>
                    <a:pt x="285" y="114"/>
                    <a:pt x="288" y="116"/>
                  </a:cubicBezTo>
                  <a:cubicBezTo>
                    <a:pt x="291" y="114"/>
                    <a:pt x="300" y="115"/>
                    <a:pt x="303" y="117"/>
                  </a:cubicBezTo>
                  <a:cubicBezTo>
                    <a:pt x="303" y="116"/>
                    <a:pt x="303" y="116"/>
                    <a:pt x="303" y="116"/>
                  </a:cubicBezTo>
                  <a:cubicBezTo>
                    <a:pt x="336" y="118"/>
                    <a:pt x="336" y="118"/>
                    <a:pt x="336" y="118"/>
                  </a:cubicBezTo>
                  <a:cubicBezTo>
                    <a:pt x="428" y="124"/>
                    <a:pt x="428" y="124"/>
                    <a:pt x="428" y="124"/>
                  </a:cubicBezTo>
                  <a:cubicBezTo>
                    <a:pt x="436" y="123"/>
                    <a:pt x="436" y="123"/>
                    <a:pt x="436" y="123"/>
                  </a:cubicBezTo>
                  <a:cubicBezTo>
                    <a:pt x="440" y="123"/>
                    <a:pt x="444" y="123"/>
                    <a:pt x="447" y="122"/>
                  </a:cubicBezTo>
                  <a:cubicBezTo>
                    <a:pt x="439" y="120"/>
                    <a:pt x="429" y="120"/>
                    <a:pt x="420" y="120"/>
                  </a:cubicBezTo>
                  <a:cubicBezTo>
                    <a:pt x="419" y="119"/>
                    <a:pt x="419" y="119"/>
                    <a:pt x="419" y="119"/>
                  </a:cubicBezTo>
                  <a:cubicBezTo>
                    <a:pt x="426" y="117"/>
                    <a:pt x="434" y="120"/>
                    <a:pt x="440" y="119"/>
                  </a:cubicBezTo>
                  <a:cubicBezTo>
                    <a:pt x="455" y="119"/>
                    <a:pt x="472" y="121"/>
                    <a:pt x="483" y="115"/>
                  </a:cubicBezTo>
                  <a:cubicBezTo>
                    <a:pt x="470" y="116"/>
                    <a:pt x="470" y="116"/>
                    <a:pt x="470" y="116"/>
                  </a:cubicBezTo>
                  <a:cubicBezTo>
                    <a:pt x="467" y="116"/>
                    <a:pt x="463" y="116"/>
                    <a:pt x="461" y="115"/>
                  </a:cubicBezTo>
                  <a:cubicBezTo>
                    <a:pt x="459" y="112"/>
                    <a:pt x="463" y="113"/>
                    <a:pt x="464" y="112"/>
                  </a:cubicBezTo>
                  <a:cubicBezTo>
                    <a:pt x="452" y="111"/>
                    <a:pt x="452" y="111"/>
                    <a:pt x="452" y="111"/>
                  </a:cubicBezTo>
                  <a:cubicBezTo>
                    <a:pt x="446" y="111"/>
                    <a:pt x="436" y="112"/>
                    <a:pt x="432" y="107"/>
                  </a:cubicBezTo>
                  <a:cubicBezTo>
                    <a:pt x="433" y="107"/>
                    <a:pt x="436" y="108"/>
                    <a:pt x="437" y="108"/>
                  </a:cubicBezTo>
                  <a:cubicBezTo>
                    <a:pt x="442" y="105"/>
                    <a:pt x="447" y="108"/>
                    <a:pt x="451" y="107"/>
                  </a:cubicBezTo>
                  <a:cubicBezTo>
                    <a:pt x="441" y="106"/>
                    <a:pt x="432" y="104"/>
                    <a:pt x="422" y="102"/>
                  </a:cubicBezTo>
                  <a:cubicBezTo>
                    <a:pt x="438" y="103"/>
                    <a:pt x="456" y="104"/>
                    <a:pt x="472" y="106"/>
                  </a:cubicBezTo>
                  <a:cubicBezTo>
                    <a:pt x="471" y="107"/>
                    <a:pt x="471" y="107"/>
                    <a:pt x="471" y="107"/>
                  </a:cubicBezTo>
                  <a:lnTo>
                    <a:pt x="477" y="107"/>
                  </a:lnTo>
                  <a:close/>
                  <a:moveTo>
                    <a:pt x="432" y="27"/>
                  </a:moveTo>
                  <a:cubicBezTo>
                    <a:pt x="433" y="27"/>
                    <a:pt x="433" y="28"/>
                    <a:pt x="434" y="28"/>
                  </a:cubicBezTo>
                  <a:cubicBezTo>
                    <a:pt x="434" y="28"/>
                    <a:pt x="434" y="27"/>
                    <a:pt x="434" y="27"/>
                  </a:cubicBezTo>
                  <a:cubicBezTo>
                    <a:pt x="434" y="27"/>
                    <a:pt x="434" y="28"/>
                    <a:pt x="434" y="28"/>
                  </a:cubicBezTo>
                  <a:cubicBezTo>
                    <a:pt x="434" y="28"/>
                    <a:pt x="433" y="27"/>
                    <a:pt x="432" y="27"/>
                  </a:cubicBezTo>
                  <a:cubicBezTo>
                    <a:pt x="431" y="27"/>
                    <a:pt x="431" y="27"/>
                    <a:pt x="430" y="28"/>
                  </a:cubicBezTo>
                  <a:cubicBezTo>
                    <a:pt x="431" y="29"/>
                    <a:pt x="431" y="29"/>
                    <a:pt x="431" y="29"/>
                  </a:cubicBezTo>
                  <a:cubicBezTo>
                    <a:pt x="429" y="29"/>
                    <a:pt x="429" y="29"/>
                    <a:pt x="429" y="29"/>
                  </a:cubicBezTo>
                  <a:cubicBezTo>
                    <a:pt x="429" y="27"/>
                    <a:pt x="431" y="27"/>
                    <a:pt x="432" y="27"/>
                  </a:cubicBezTo>
                  <a:close/>
                  <a:moveTo>
                    <a:pt x="424" y="26"/>
                  </a:moveTo>
                  <a:cubicBezTo>
                    <a:pt x="425" y="29"/>
                    <a:pt x="421" y="27"/>
                    <a:pt x="420" y="26"/>
                  </a:cubicBezTo>
                  <a:lnTo>
                    <a:pt x="424" y="26"/>
                  </a:lnTo>
                  <a:close/>
                  <a:moveTo>
                    <a:pt x="6" y="71"/>
                  </a:move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6" y="73"/>
                    <a:pt x="6" y="71"/>
                  </a:cubicBezTo>
                  <a:close/>
                  <a:moveTo>
                    <a:pt x="384" y="108"/>
                  </a:moveTo>
                  <a:cubicBezTo>
                    <a:pt x="385" y="108"/>
                    <a:pt x="385" y="108"/>
                    <a:pt x="385" y="108"/>
                  </a:cubicBezTo>
                  <a:cubicBezTo>
                    <a:pt x="418" y="111"/>
                    <a:pt x="418" y="111"/>
                    <a:pt x="418" y="111"/>
                  </a:cubicBezTo>
                  <a:lnTo>
                    <a:pt x="384" y="108"/>
                  </a:lnTo>
                  <a:close/>
                  <a:moveTo>
                    <a:pt x="456" y="113"/>
                  </a:moveTo>
                  <a:cubicBezTo>
                    <a:pt x="456" y="112"/>
                    <a:pt x="457" y="112"/>
                    <a:pt x="458" y="112"/>
                  </a:cubicBezTo>
                  <a:cubicBezTo>
                    <a:pt x="458" y="113"/>
                    <a:pt x="457" y="113"/>
                    <a:pt x="456" y="113"/>
                  </a:cubicBezTo>
                  <a:cubicBezTo>
                    <a:pt x="456" y="113"/>
                    <a:pt x="455" y="113"/>
                    <a:pt x="455" y="113"/>
                  </a:cubicBezTo>
                  <a:cubicBezTo>
                    <a:pt x="455" y="113"/>
                    <a:pt x="456" y="113"/>
                    <a:pt x="456" y="113"/>
                  </a:cubicBezTo>
                  <a:close/>
                  <a:moveTo>
                    <a:pt x="426" y="108"/>
                  </a:moveTo>
                  <a:cubicBezTo>
                    <a:pt x="430" y="109"/>
                    <a:pt x="430" y="109"/>
                    <a:pt x="430" y="109"/>
                  </a:cubicBezTo>
                  <a:cubicBezTo>
                    <a:pt x="425" y="109"/>
                    <a:pt x="425" y="109"/>
                    <a:pt x="425" y="109"/>
                  </a:cubicBezTo>
                  <a:lnTo>
                    <a:pt x="42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02"/>
            <p:cNvSpPr>
              <a:spLocks/>
            </p:cNvSpPr>
            <p:nvPr/>
          </p:nvSpPr>
          <p:spPr bwMode="auto">
            <a:xfrm>
              <a:off x="1479550" y="-2003425"/>
              <a:ext cx="71438" cy="6350"/>
            </a:xfrm>
            <a:custGeom>
              <a:avLst/>
              <a:gdLst>
                <a:gd name="T0" fmla="*/ 2 w 45"/>
                <a:gd name="T1" fmla="*/ 0 h 4"/>
                <a:gd name="T2" fmla="*/ 0 w 45"/>
                <a:gd name="T3" fmla="*/ 0 h 4"/>
                <a:gd name="T4" fmla="*/ 45 w 45"/>
                <a:gd name="T5" fmla="*/ 4 h 4"/>
                <a:gd name="T6" fmla="*/ 2 w 4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">
                  <a:moveTo>
                    <a:pt x="2" y="0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703"/>
            <p:cNvSpPr>
              <a:spLocks/>
            </p:cNvSpPr>
            <p:nvPr/>
          </p:nvSpPr>
          <p:spPr bwMode="auto">
            <a:xfrm>
              <a:off x="150813" y="-2101850"/>
              <a:ext cx="22225" cy="4763"/>
            </a:xfrm>
            <a:custGeom>
              <a:avLst/>
              <a:gdLst>
                <a:gd name="T0" fmla="*/ 4 w 14"/>
                <a:gd name="T1" fmla="*/ 0 h 3"/>
                <a:gd name="T2" fmla="*/ 0 w 14"/>
                <a:gd name="T3" fmla="*/ 3 h 3"/>
                <a:gd name="T4" fmla="*/ 14 w 14"/>
                <a:gd name="T5" fmla="*/ 3 h 3"/>
                <a:gd name="T6" fmla="*/ 4 w 1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">
                  <a:moveTo>
                    <a:pt x="4" y="0"/>
                  </a:moveTo>
                  <a:lnTo>
                    <a:pt x="0" y="3"/>
                  </a:lnTo>
                  <a:lnTo>
                    <a:pt x="14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04"/>
            <p:cNvSpPr>
              <a:spLocks/>
            </p:cNvSpPr>
            <p:nvPr/>
          </p:nvSpPr>
          <p:spPr bwMode="auto">
            <a:xfrm>
              <a:off x="179388" y="-2105025"/>
              <a:ext cx="57150" cy="19050"/>
            </a:xfrm>
            <a:custGeom>
              <a:avLst/>
              <a:gdLst>
                <a:gd name="T0" fmla="*/ 15 w 15"/>
                <a:gd name="T1" fmla="*/ 5 h 5"/>
                <a:gd name="T2" fmla="*/ 9 w 15"/>
                <a:gd name="T3" fmla="*/ 4 h 5"/>
                <a:gd name="T4" fmla="*/ 0 w 15"/>
                <a:gd name="T5" fmla="*/ 3 h 5"/>
                <a:gd name="T6" fmla="*/ 15 w 1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5">
                  <a:moveTo>
                    <a:pt x="15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1" y="0"/>
                    <a:pt x="0" y="3"/>
                  </a:cubicBezTo>
                  <a:cubicBezTo>
                    <a:pt x="5" y="3"/>
                    <a:pt x="10" y="5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705"/>
            <p:cNvSpPr>
              <a:spLocks/>
            </p:cNvSpPr>
            <p:nvPr/>
          </p:nvSpPr>
          <p:spPr bwMode="auto">
            <a:xfrm>
              <a:off x="247650" y="-2090738"/>
              <a:ext cx="19050" cy="0"/>
            </a:xfrm>
            <a:custGeom>
              <a:avLst/>
              <a:gdLst>
                <a:gd name="T0" fmla="*/ 5 w 12"/>
                <a:gd name="T1" fmla="*/ 0 w 12"/>
                <a:gd name="T2" fmla="*/ 12 w 12"/>
                <a:gd name="T3" fmla="*/ 5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5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06"/>
            <p:cNvSpPr>
              <a:spLocks/>
            </p:cNvSpPr>
            <p:nvPr/>
          </p:nvSpPr>
          <p:spPr bwMode="auto">
            <a:xfrm>
              <a:off x="138113" y="-2063750"/>
              <a:ext cx="15875" cy="317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0"/>
                    <a:pt x="3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07"/>
            <p:cNvSpPr>
              <a:spLocks/>
            </p:cNvSpPr>
            <p:nvPr/>
          </p:nvSpPr>
          <p:spPr bwMode="auto">
            <a:xfrm>
              <a:off x="7938" y="-195103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08"/>
            <p:cNvSpPr>
              <a:spLocks/>
            </p:cNvSpPr>
            <p:nvPr/>
          </p:nvSpPr>
          <p:spPr bwMode="auto">
            <a:xfrm>
              <a:off x="41275" y="-18907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09"/>
            <p:cNvSpPr>
              <a:spLocks/>
            </p:cNvSpPr>
            <p:nvPr/>
          </p:nvSpPr>
          <p:spPr bwMode="auto">
            <a:xfrm>
              <a:off x="1092200" y="-1628775"/>
              <a:ext cx="57150" cy="3175"/>
            </a:xfrm>
            <a:custGeom>
              <a:avLst/>
              <a:gdLst>
                <a:gd name="T0" fmla="*/ 0 w 36"/>
                <a:gd name="T1" fmla="*/ 0 h 2"/>
                <a:gd name="T2" fmla="*/ 36 w 36"/>
                <a:gd name="T3" fmla="*/ 2 h 2"/>
                <a:gd name="T4" fmla="*/ 14 w 36"/>
                <a:gd name="T5" fmla="*/ 0 h 2"/>
                <a:gd name="T6" fmla="*/ 0 w 3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0"/>
                  </a:moveTo>
                  <a:lnTo>
                    <a:pt x="36" y="2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10"/>
            <p:cNvSpPr>
              <a:spLocks/>
            </p:cNvSpPr>
            <p:nvPr/>
          </p:nvSpPr>
          <p:spPr bwMode="auto">
            <a:xfrm>
              <a:off x="1201738" y="-1620838"/>
              <a:ext cx="19050" cy="3175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1 h 1"/>
                <a:gd name="T4" fmla="*/ 0 w 5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711"/>
            <p:cNvSpPr>
              <a:spLocks/>
            </p:cNvSpPr>
            <p:nvPr/>
          </p:nvSpPr>
          <p:spPr bwMode="auto">
            <a:xfrm>
              <a:off x="957263" y="-1636713"/>
              <a:ext cx="123825" cy="7938"/>
            </a:xfrm>
            <a:custGeom>
              <a:avLst/>
              <a:gdLst>
                <a:gd name="T0" fmla="*/ 0 w 33"/>
                <a:gd name="T1" fmla="*/ 0 h 2"/>
                <a:gd name="T2" fmla="*/ 33 w 33"/>
                <a:gd name="T3" fmla="*/ 2 h 2"/>
                <a:gd name="T4" fmla="*/ 0 w 3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">
                  <a:moveTo>
                    <a:pt x="0" y="0"/>
                  </a:moveTo>
                  <a:cubicBezTo>
                    <a:pt x="11" y="2"/>
                    <a:pt x="22" y="1"/>
                    <a:pt x="33" y="2"/>
                  </a:cubicBezTo>
                  <a:cubicBezTo>
                    <a:pt x="23" y="0"/>
                    <a:pt x="1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712"/>
            <p:cNvSpPr>
              <a:spLocks/>
            </p:cNvSpPr>
            <p:nvPr/>
          </p:nvSpPr>
          <p:spPr bwMode="auto">
            <a:xfrm>
              <a:off x="682625" y="-1651000"/>
              <a:ext cx="241300" cy="14288"/>
            </a:xfrm>
            <a:custGeom>
              <a:avLst/>
              <a:gdLst>
                <a:gd name="T0" fmla="*/ 63 w 64"/>
                <a:gd name="T1" fmla="*/ 4 h 4"/>
                <a:gd name="T2" fmla="*/ 64 w 64"/>
                <a:gd name="T3" fmla="*/ 3 h 4"/>
                <a:gd name="T4" fmla="*/ 3 w 64"/>
                <a:gd name="T5" fmla="*/ 0 h 4"/>
                <a:gd name="T6" fmla="*/ 0 w 64"/>
                <a:gd name="T7" fmla="*/ 2 h 4"/>
                <a:gd name="T8" fmla="*/ 63 w 6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">
                  <a:moveTo>
                    <a:pt x="63" y="4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45" y="3"/>
                    <a:pt x="22" y="1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42" y="3"/>
                    <a:pt x="6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13"/>
            <p:cNvSpPr>
              <a:spLocks/>
            </p:cNvSpPr>
            <p:nvPr/>
          </p:nvSpPr>
          <p:spPr bwMode="auto">
            <a:xfrm>
              <a:off x="931863" y="-1639888"/>
              <a:ext cx="17463" cy="3175"/>
            </a:xfrm>
            <a:custGeom>
              <a:avLst/>
              <a:gdLst>
                <a:gd name="T0" fmla="*/ 5 w 5"/>
                <a:gd name="T1" fmla="*/ 1 h 1"/>
                <a:gd name="T2" fmla="*/ 0 w 5"/>
                <a:gd name="T3" fmla="*/ 1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14"/>
            <p:cNvSpPr>
              <a:spLocks/>
            </p:cNvSpPr>
            <p:nvPr/>
          </p:nvSpPr>
          <p:spPr bwMode="auto">
            <a:xfrm>
              <a:off x="1227138" y="-1606550"/>
              <a:ext cx="38100" cy="4763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1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15"/>
            <p:cNvSpPr>
              <a:spLocks/>
            </p:cNvSpPr>
            <p:nvPr/>
          </p:nvSpPr>
          <p:spPr bwMode="auto">
            <a:xfrm>
              <a:off x="1209675" y="-1606550"/>
              <a:ext cx="17463" cy="0"/>
            </a:xfrm>
            <a:custGeom>
              <a:avLst/>
              <a:gdLst>
                <a:gd name="T0" fmla="*/ 5 w 5"/>
                <a:gd name="T1" fmla="*/ 0 w 5"/>
                <a:gd name="T2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7981116"/>
            <a:ext cx="6189903" cy="4210884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关于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8315" y="1035784"/>
            <a:ext cx="3921369" cy="3921369"/>
            <a:chOff x="1510280" y="2088801"/>
            <a:chExt cx="3921369" cy="3921369"/>
          </a:xfrm>
        </p:grpSpPr>
        <p:sp>
          <p:nvSpPr>
            <p:cNvPr id="3" name="圆角矩形 2"/>
            <p:cNvSpPr/>
            <p:nvPr/>
          </p:nvSpPr>
          <p:spPr>
            <a:xfrm>
              <a:off x="1510280" y="2088801"/>
              <a:ext cx="3921369" cy="3921369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dist"/>
              <a:endParaRPr lang="zh-CN" altLang="en-US" sz="11500">
                <a:solidFill>
                  <a:schemeClr val="tx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675927" y="2686999"/>
              <a:ext cx="3590077" cy="3231350"/>
            </a:xfrm>
            <a:prstGeom prst="rect">
              <a:avLst/>
            </a:prstGeom>
            <a:blipFill dpi="0" rotWithShape="1">
              <a:blip r:embed="rId3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762" r="-1" b="-2220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03872" y="3118462"/>
              <a:ext cx="3134191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CN" altLang="en-US" sz="11500" dirty="0" smtClean="0">
                  <a:solidFill>
                    <a:schemeClr val="tx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桃园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799274" y="5633357"/>
            <a:ext cx="800219" cy="2367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开发人员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1125" y="5750525"/>
            <a:ext cx="800219" cy="13331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朱楚</a:t>
            </a:r>
            <a:endParaRPr lang="zh-CN" altLang="en-US" sz="2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16790" y="5750525"/>
            <a:ext cx="800219" cy="20410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周长安</a:t>
            </a:r>
            <a:endParaRPr lang="zh-CN" altLang="en-US" sz="2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16571" y="5750524"/>
            <a:ext cx="800219" cy="26452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朱理锋</a:t>
            </a:r>
            <a:endParaRPr lang="zh-CN" altLang="en-US" sz="2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16351" y="5750525"/>
            <a:ext cx="800219" cy="26452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郑佳锋</a:t>
            </a:r>
            <a:endParaRPr lang="zh-CN" altLang="en-US" sz="2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751544" y="5535383"/>
            <a:ext cx="11502" cy="24457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99274" y="8454648"/>
            <a:ext cx="800219" cy="2367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协议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751544" y="8356674"/>
            <a:ext cx="11502" cy="24457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63949" y="8356674"/>
            <a:ext cx="465197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DO WHAT THE FUCK YOU WANT TO PUBLIC LICENSE</a:t>
            </a:r>
          </a:p>
          <a:p>
            <a:pPr algn="ctr"/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                 Version 2, December 2004</a:t>
            </a:r>
          </a:p>
          <a:p>
            <a:endParaRPr lang="en-US" altLang="zh-CN" sz="20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Copyright (C) 2004 Sam </a:t>
            </a:r>
            <a:r>
              <a:rPr lang="en-US" altLang="zh-CN" sz="2000" dirty="0" err="1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Hocevar</a:t>
            </a:r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&lt;sam@hocevar.net&gt;</a:t>
            </a:r>
          </a:p>
          <a:p>
            <a:endParaRPr lang="en-US" altLang="zh-CN" sz="20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Everyone is permitted to copy and distribute verbatim or modified</a:t>
            </a: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copies of this license document, and changing it is allowed as long</a:t>
            </a: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as the name is changed.</a:t>
            </a:r>
          </a:p>
          <a:p>
            <a:endParaRPr lang="en-US" altLang="zh-CN" sz="20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         DO WHAT THE FUCK YOU WANT TO PUBLIC LICENSE</a:t>
            </a: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TERMS AND CONDITIONS FOR COPYING, DISTRIBUTION AND MODIFICATION</a:t>
            </a:r>
          </a:p>
          <a:p>
            <a:endParaRPr lang="en-US" altLang="zh-CN" sz="20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r>
              <a:rPr lang="en-US" altLang="zh-CN" sz="20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0. You just DO WHAT THE FUCK YOU WANT TO.</a:t>
            </a:r>
            <a:endParaRPr lang="zh-CN" altLang="en-US" sz="20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36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桃园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2570" y="1104546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</a:t>
            </a:r>
            <a:endParaRPr lang="zh-CN" altLang="en-US" sz="4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8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三国录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0427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9744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3641271" cy="12192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473" y="177595"/>
            <a:ext cx="3641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菜单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33067" y="6497632"/>
            <a:ext cx="3722914" cy="5681927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 l="-8662" t="-44270" r="-34416" b="-552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9931" y="3977633"/>
            <a:ext cx="3641271" cy="3921163"/>
            <a:chOff x="9931" y="3927425"/>
            <a:chExt cx="3641271" cy="3921163"/>
          </a:xfrm>
        </p:grpSpPr>
        <p:sp>
          <p:nvSpPr>
            <p:cNvPr id="41" name="文本框 40"/>
            <p:cNvSpPr txBox="1"/>
            <p:nvPr/>
          </p:nvSpPr>
          <p:spPr>
            <a:xfrm>
              <a:off x="9931" y="4242997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主页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163285" y="5103743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31" y="5467895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63285" y="636129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931" y="6811491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激活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63285" y="780286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159478" y="3927425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Freeform 112"/>
          <p:cNvSpPr>
            <a:spLocks noEditPoints="1"/>
          </p:cNvSpPr>
          <p:nvPr/>
        </p:nvSpPr>
        <p:spPr bwMode="auto">
          <a:xfrm>
            <a:off x="94642" y="111822"/>
            <a:ext cx="3411714" cy="785976"/>
          </a:xfrm>
          <a:custGeom>
            <a:avLst/>
            <a:gdLst>
              <a:gd name="T0" fmla="*/ 150 w 4217"/>
              <a:gd name="T1" fmla="*/ 264 h 841"/>
              <a:gd name="T2" fmla="*/ 270 w 4217"/>
              <a:gd name="T3" fmla="*/ 230 h 841"/>
              <a:gd name="T4" fmla="*/ 517 w 4217"/>
              <a:gd name="T5" fmla="*/ 217 h 841"/>
              <a:gd name="T6" fmla="*/ 534 w 4217"/>
              <a:gd name="T7" fmla="*/ 174 h 841"/>
              <a:gd name="T8" fmla="*/ 570 w 4217"/>
              <a:gd name="T9" fmla="*/ 114 h 841"/>
              <a:gd name="T10" fmla="*/ 773 w 4217"/>
              <a:gd name="T11" fmla="*/ 55 h 841"/>
              <a:gd name="T12" fmla="*/ 973 w 4217"/>
              <a:gd name="T13" fmla="*/ 20 h 841"/>
              <a:gd name="T14" fmla="*/ 1604 w 4217"/>
              <a:gd name="T15" fmla="*/ 85 h 841"/>
              <a:gd name="T16" fmla="*/ 1720 w 4217"/>
              <a:gd name="T17" fmla="*/ 89 h 841"/>
              <a:gd name="T18" fmla="*/ 1823 w 4217"/>
              <a:gd name="T19" fmla="*/ 42 h 841"/>
              <a:gd name="T20" fmla="*/ 2146 w 4217"/>
              <a:gd name="T21" fmla="*/ 55 h 841"/>
              <a:gd name="T22" fmla="*/ 2277 w 4217"/>
              <a:gd name="T23" fmla="*/ 63 h 841"/>
              <a:gd name="T24" fmla="*/ 2292 w 4217"/>
              <a:gd name="T25" fmla="*/ 97 h 841"/>
              <a:gd name="T26" fmla="*/ 2674 w 4217"/>
              <a:gd name="T27" fmla="*/ 63 h 841"/>
              <a:gd name="T28" fmla="*/ 2699 w 4217"/>
              <a:gd name="T29" fmla="*/ 119 h 841"/>
              <a:gd name="T30" fmla="*/ 2766 w 4217"/>
              <a:gd name="T31" fmla="*/ 144 h 841"/>
              <a:gd name="T32" fmla="*/ 3380 w 4217"/>
              <a:gd name="T33" fmla="*/ 149 h 841"/>
              <a:gd name="T34" fmla="*/ 3551 w 4217"/>
              <a:gd name="T35" fmla="*/ 221 h 841"/>
              <a:gd name="T36" fmla="*/ 3849 w 4217"/>
              <a:gd name="T37" fmla="*/ 238 h 841"/>
              <a:gd name="T38" fmla="*/ 3855 w 4217"/>
              <a:gd name="T39" fmla="*/ 328 h 841"/>
              <a:gd name="T40" fmla="*/ 4172 w 4217"/>
              <a:gd name="T41" fmla="*/ 324 h 841"/>
              <a:gd name="T42" fmla="*/ 3990 w 4217"/>
              <a:gd name="T43" fmla="*/ 405 h 841"/>
              <a:gd name="T44" fmla="*/ 4190 w 4217"/>
              <a:gd name="T45" fmla="*/ 431 h 841"/>
              <a:gd name="T46" fmla="*/ 4203 w 4217"/>
              <a:gd name="T47" fmla="*/ 525 h 841"/>
              <a:gd name="T48" fmla="*/ 4060 w 4217"/>
              <a:gd name="T49" fmla="*/ 631 h 841"/>
              <a:gd name="T50" fmla="*/ 3942 w 4217"/>
              <a:gd name="T51" fmla="*/ 648 h 841"/>
              <a:gd name="T52" fmla="*/ 3648 w 4217"/>
              <a:gd name="T53" fmla="*/ 738 h 841"/>
              <a:gd name="T54" fmla="*/ 3408 w 4217"/>
              <a:gd name="T55" fmla="*/ 807 h 841"/>
              <a:gd name="T56" fmla="*/ 3435 w 4217"/>
              <a:gd name="T57" fmla="*/ 772 h 841"/>
              <a:gd name="T58" fmla="*/ 2488 w 4217"/>
              <a:gd name="T59" fmla="*/ 807 h 841"/>
              <a:gd name="T60" fmla="*/ 2199 w 4217"/>
              <a:gd name="T61" fmla="*/ 811 h 841"/>
              <a:gd name="T62" fmla="*/ 2055 w 4217"/>
              <a:gd name="T63" fmla="*/ 785 h 841"/>
              <a:gd name="T64" fmla="*/ 1321 w 4217"/>
              <a:gd name="T65" fmla="*/ 760 h 841"/>
              <a:gd name="T66" fmla="*/ 741 w 4217"/>
              <a:gd name="T67" fmla="*/ 807 h 841"/>
              <a:gd name="T68" fmla="*/ 397 w 4217"/>
              <a:gd name="T69" fmla="*/ 781 h 841"/>
              <a:gd name="T70" fmla="*/ 85 w 4217"/>
              <a:gd name="T71" fmla="*/ 721 h 841"/>
              <a:gd name="T72" fmla="*/ 70 w 4217"/>
              <a:gd name="T73" fmla="*/ 636 h 841"/>
              <a:gd name="T74" fmla="*/ 222 w 4217"/>
              <a:gd name="T75" fmla="*/ 567 h 841"/>
              <a:gd name="T76" fmla="*/ 163 w 4217"/>
              <a:gd name="T77" fmla="*/ 533 h 841"/>
              <a:gd name="T78" fmla="*/ 197 w 4217"/>
              <a:gd name="T79" fmla="*/ 435 h 841"/>
              <a:gd name="T80" fmla="*/ 355 w 4217"/>
              <a:gd name="T81" fmla="*/ 392 h 841"/>
              <a:gd name="T82" fmla="*/ 169 w 4217"/>
              <a:gd name="T83" fmla="*/ 366 h 841"/>
              <a:gd name="T84" fmla="*/ 3669 w 4217"/>
              <a:gd name="T85" fmla="*/ 294 h 841"/>
              <a:gd name="T86" fmla="*/ 3731 w 4217"/>
              <a:gd name="T87" fmla="*/ 366 h 841"/>
              <a:gd name="T88" fmla="*/ 3779 w 4217"/>
              <a:gd name="T89" fmla="*/ 324 h 841"/>
              <a:gd name="T90" fmla="*/ 3942 w 4217"/>
              <a:gd name="T91" fmla="*/ 392 h 841"/>
              <a:gd name="T92" fmla="*/ 3792 w 4217"/>
              <a:gd name="T93" fmla="*/ 392 h 841"/>
              <a:gd name="T94" fmla="*/ 3872 w 4217"/>
              <a:gd name="T95" fmla="*/ 426 h 841"/>
              <a:gd name="T96" fmla="*/ 3646 w 4217"/>
              <a:gd name="T97" fmla="*/ 747 h 841"/>
              <a:gd name="T98" fmla="*/ 2692 w 4217"/>
              <a:gd name="T99" fmla="*/ 102 h 841"/>
              <a:gd name="T100" fmla="*/ 2321 w 4217"/>
              <a:gd name="T101" fmla="*/ 811 h 841"/>
              <a:gd name="T102" fmla="*/ 454 w 4217"/>
              <a:gd name="T103" fmla="*/ 384 h 841"/>
              <a:gd name="T104" fmla="*/ 443 w 4217"/>
              <a:gd name="T105" fmla="*/ 422 h 841"/>
              <a:gd name="T106" fmla="*/ 509 w 4217"/>
              <a:gd name="T107" fmla="*/ 426 h 841"/>
              <a:gd name="T108" fmla="*/ 408 w 4217"/>
              <a:gd name="T109" fmla="*/ 426 h 841"/>
              <a:gd name="T110" fmla="*/ 133 w 4217"/>
              <a:gd name="T111" fmla="*/ 627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17" h="841">
                <a:moveTo>
                  <a:pt x="348" y="341"/>
                </a:moveTo>
                <a:cubicBezTo>
                  <a:pt x="330" y="331"/>
                  <a:pt x="314" y="326"/>
                  <a:pt x="296" y="319"/>
                </a:cubicBezTo>
                <a:cubicBezTo>
                  <a:pt x="286" y="316"/>
                  <a:pt x="272" y="306"/>
                  <a:pt x="266" y="307"/>
                </a:cubicBezTo>
                <a:cubicBezTo>
                  <a:pt x="255" y="308"/>
                  <a:pt x="241" y="345"/>
                  <a:pt x="224" y="315"/>
                </a:cubicBezTo>
                <a:cubicBezTo>
                  <a:pt x="196" y="340"/>
                  <a:pt x="157" y="312"/>
                  <a:pt x="150" y="264"/>
                </a:cubicBezTo>
                <a:cubicBezTo>
                  <a:pt x="168" y="273"/>
                  <a:pt x="204" y="279"/>
                  <a:pt x="226" y="264"/>
                </a:cubicBezTo>
                <a:cubicBezTo>
                  <a:pt x="226" y="258"/>
                  <a:pt x="209" y="254"/>
                  <a:pt x="220" y="251"/>
                </a:cubicBezTo>
                <a:cubicBezTo>
                  <a:pt x="227" y="262"/>
                  <a:pt x="220" y="248"/>
                  <a:pt x="220" y="238"/>
                </a:cubicBezTo>
                <a:cubicBezTo>
                  <a:pt x="238" y="242"/>
                  <a:pt x="257" y="238"/>
                  <a:pt x="279" y="234"/>
                </a:cubicBezTo>
                <a:cubicBezTo>
                  <a:pt x="278" y="228"/>
                  <a:pt x="274" y="230"/>
                  <a:pt x="270" y="230"/>
                </a:cubicBezTo>
                <a:cubicBezTo>
                  <a:pt x="289" y="229"/>
                  <a:pt x="341" y="231"/>
                  <a:pt x="365" y="230"/>
                </a:cubicBezTo>
                <a:cubicBezTo>
                  <a:pt x="361" y="218"/>
                  <a:pt x="348" y="218"/>
                  <a:pt x="342" y="221"/>
                </a:cubicBezTo>
                <a:cubicBezTo>
                  <a:pt x="342" y="199"/>
                  <a:pt x="355" y="211"/>
                  <a:pt x="359" y="217"/>
                </a:cubicBezTo>
                <a:cubicBezTo>
                  <a:pt x="366" y="226"/>
                  <a:pt x="362" y="193"/>
                  <a:pt x="365" y="208"/>
                </a:cubicBezTo>
                <a:cubicBezTo>
                  <a:pt x="400" y="231"/>
                  <a:pt x="465" y="232"/>
                  <a:pt x="517" y="217"/>
                </a:cubicBezTo>
                <a:cubicBezTo>
                  <a:pt x="508" y="205"/>
                  <a:pt x="487" y="219"/>
                  <a:pt x="481" y="200"/>
                </a:cubicBezTo>
                <a:cubicBezTo>
                  <a:pt x="490" y="200"/>
                  <a:pt x="500" y="200"/>
                  <a:pt x="509" y="200"/>
                </a:cubicBezTo>
                <a:cubicBezTo>
                  <a:pt x="509" y="184"/>
                  <a:pt x="482" y="195"/>
                  <a:pt x="502" y="187"/>
                </a:cubicBezTo>
                <a:cubicBezTo>
                  <a:pt x="512" y="183"/>
                  <a:pt x="508" y="176"/>
                  <a:pt x="498" y="179"/>
                </a:cubicBezTo>
                <a:cubicBezTo>
                  <a:pt x="506" y="169"/>
                  <a:pt x="523" y="177"/>
                  <a:pt x="534" y="174"/>
                </a:cubicBezTo>
                <a:cubicBezTo>
                  <a:pt x="530" y="165"/>
                  <a:pt x="516" y="174"/>
                  <a:pt x="511" y="166"/>
                </a:cubicBezTo>
                <a:cubicBezTo>
                  <a:pt x="532" y="154"/>
                  <a:pt x="541" y="159"/>
                  <a:pt x="570" y="157"/>
                </a:cubicBezTo>
                <a:cubicBezTo>
                  <a:pt x="570" y="144"/>
                  <a:pt x="562" y="151"/>
                  <a:pt x="553" y="149"/>
                </a:cubicBezTo>
                <a:cubicBezTo>
                  <a:pt x="560" y="125"/>
                  <a:pt x="564" y="133"/>
                  <a:pt x="576" y="132"/>
                </a:cubicBezTo>
                <a:cubicBezTo>
                  <a:pt x="573" y="124"/>
                  <a:pt x="579" y="115"/>
                  <a:pt x="570" y="114"/>
                </a:cubicBezTo>
                <a:cubicBezTo>
                  <a:pt x="616" y="96"/>
                  <a:pt x="658" y="95"/>
                  <a:pt x="694" y="89"/>
                </a:cubicBezTo>
                <a:cubicBezTo>
                  <a:pt x="683" y="74"/>
                  <a:pt x="657" y="88"/>
                  <a:pt x="650" y="63"/>
                </a:cubicBezTo>
                <a:cubicBezTo>
                  <a:pt x="680" y="70"/>
                  <a:pt x="679" y="46"/>
                  <a:pt x="707" y="46"/>
                </a:cubicBezTo>
                <a:cubicBezTo>
                  <a:pt x="708" y="58"/>
                  <a:pt x="696" y="43"/>
                  <a:pt x="697" y="55"/>
                </a:cubicBezTo>
                <a:cubicBezTo>
                  <a:pt x="717" y="71"/>
                  <a:pt x="746" y="52"/>
                  <a:pt x="773" y="55"/>
                </a:cubicBezTo>
                <a:cubicBezTo>
                  <a:pt x="773" y="47"/>
                  <a:pt x="771" y="47"/>
                  <a:pt x="768" y="46"/>
                </a:cubicBezTo>
                <a:cubicBezTo>
                  <a:pt x="822" y="32"/>
                  <a:pt x="879" y="24"/>
                  <a:pt x="956" y="25"/>
                </a:cubicBezTo>
                <a:cubicBezTo>
                  <a:pt x="954" y="18"/>
                  <a:pt x="947" y="20"/>
                  <a:pt x="943" y="16"/>
                </a:cubicBezTo>
                <a:cubicBezTo>
                  <a:pt x="956" y="5"/>
                  <a:pt x="993" y="0"/>
                  <a:pt x="1005" y="16"/>
                </a:cubicBezTo>
                <a:cubicBezTo>
                  <a:pt x="995" y="14"/>
                  <a:pt x="983" y="13"/>
                  <a:pt x="973" y="20"/>
                </a:cubicBezTo>
                <a:cubicBezTo>
                  <a:pt x="983" y="22"/>
                  <a:pt x="997" y="28"/>
                  <a:pt x="1013" y="29"/>
                </a:cubicBezTo>
                <a:cubicBezTo>
                  <a:pt x="1001" y="53"/>
                  <a:pt x="955" y="44"/>
                  <a:pt x="927" y="59"/>
                </a:cubicBezTo>
                <a:cubicBezTo>
                  <a:pt x="1046" y="67"/>
                  <a:pt x="1203" y="52"/>
                  <a:pt x="1321" y="55"/>
                </a:cubicBezTo>
                <a:cubicBezTo>
                  <a:pt x="1302" y="69"/>
                  <a:pt x="1265" y="54"/>
                  <a:pt x="1241" y="67"/>
                </a:cubicBezTo>
                <a:cubicBezTo>
                  <a:pt x="1360" y="80"/>
                  <a:pt x="1480" y="94"/>
                  <a:pt x="1604" y="85"/>
                </a:cubicBezTo>
                <a:cubicBezTo>
                  <a:pt x="1599" y="76"/>
                  <a:pt x="1590" y="75"/>
                  <a:pt x="1581" y="76"/>
                </a:cubicBezTo>
                <a:cubicBezTo>
                  <a:pt x="1583" y="71"/>
                  <a:pt x="1585" y="48"/>
                  <a:pt x="1576" y="55"/>
                </a:cubicBezTo>
                <a:cubicBezTo>
                  <a:pt x="1596" y="39"/>
                  <a:pt x="1637" y="50"/>
                  <a:pt x="1661" y="63"/>
                </a:cubicBezTo>
                <a:cubicBezTo>
                  <a:pt x="1643" y="79"/>
                  <a:pt x="1609" y="55"/>
                  <a:pt x="1585" y="67"/>
                </a:cubicBezTo>
                <a:cubicBezTo>
                  <a:pt x="1631" y="99"/>
                  <a:pt x="1688" y="80"/>
                  <a:pt x="1720" y="89"/>
                </a:cubicBezTo>
                <a:cubicBezTo>
                  <a:pt x="1724" y="80"/>
                  <a:pt x="1718" y="73"/>
                  <a:pt x="1722" y="63"/>
                </a:cubicBezTo>
                <a:cubicBezTo>
                  <a:pt x="1752" y="55"/>
                  <a:pt x="1797" y="63"/>
                  <a:pt x="1821" y="55"/>
                </a:cubicBezTo>
                <a:cubicBezTo>
                  <a:pt x="1821" y="50"/>
                  <a:pt x="1817" y="51"/>
                  <a:pt x="1815" y="50"/>
                </a:cubicBezTo>
                <a:cubicBezTo>
                  <a:pt x="1817" y="45"/>
                  <a:pt x="1830" y="24"/>
                  <a:pt x="1830" y="42"/>
                </a:cubicBezTo>
                <a:cubicBezTo>
                  <a:pt x="1827" y="42"/>
                  <a:pt x="1825" y="42"/>
                  <a:pt x="1823" y="42"/>
                </a:cubicBezTo>
                <a:cubicBezTo>
                  <a:pt x="1824" y="48"/>
                  <a:pt x="1832" y="50"/>
                  <a:pt x="1823" y="50"/>
                </a:cubicBezTo>
                <a:cubicBezTo>
                  <a:pt x="1855" y="39"/>
                  <a:pt x="1892" y="56"/>
                  <a:pt x="1925" y="42"/>
                </a:cubicBezTo>
                <a:cubicBezTo>
                  <a:pt x="1931" y="79"/>
                  <a:pt x="1970" y="55"/>
                  <a:pt x="1990" y="55"/>
                </a:cubicBezTo>
                <a:cubicBezTo>
                  <a:pt x="2002" y="54"/>
                  <a:pt x="2013" y="64"/>
                  <a:pt x="2024" y="63"/>
                </a:cubicBezTo>
                <a:cubicBezTo>
                  <a:pt x="2063" y="58"/>
                  <a:pt x="2101" y="43"/>
                  <a:pt x="2146" y="55"/>
                </a:cubicBezTo>
                <a:cubicBezTo>
                  <a:pt x="2145" y="50"/>
                  <a:pt x="2141" y="50"/>
                  <a:pt x="2142" y="42"/>
                </a:cubicBezTo>
                <a:cubicBezTo>
                  <a:pt x="2150" y="42"/>
                  <a:pt x="2157" y="42"/>
                  <a:pt x="2165" y="42"/>
                </a:cubicBezTo>
                <a:cubicBezTo>
                  <a:pt x="2171" y="48"/>
                  <a:pt x="2156" y="46"/>
                  <a:pt x="2152" y="46"/>
                </a:cubicBezTo>
                <a:cubicBezTo>
                  <a:pt x="2181" y="66"/>
                  <a:pt x="2229" y="47"/>
                  <a:pt x="2260" y="63"/>
                </a:cubicBezTo>
                <a:cubicBezTo>
                  <a:pt x="2266" y="63"/>
                  <a:pt x="2271" y="63"/>
                  <a:pt x="2277" y="63"/>
                </a:cubicBezTo>
                <a:cubicBezTo>
                  <a:pt x="2284" y="69"/>
                  <a:pt x="2269" y="67"/>
                  <a:pt x="2266" y="67"/>
                </a:cubicBezTo>
                <a:cubicBezTo>
                  <a:pt x="2181" y="60"/>
                  <a:pt x="2090" y="92"/>
                  <a:pt x="2003" y="80"/>
                </a:cubicBezTo>
                <a:cubicBezTo>
                  <a:pt x="1983" y="78"/>
                  <a:pt x="1977" y="80"/>
                  <a:pt x="1962" y="80"/>
                </a:cubicBezTo>
                <a:cubicBezTo>
                  <a:pt x="1962" y="92"/>
                  <a:pt x="1974" y="76"/>
                  <a:pt x="1971" y="93"/>
                </a:cubicBezTo>
                <a:cubicBezTo>
                  <a:pt x="2085" y="103"/>
                  <a:pt x="2187" y="91"/>
                  <a:pt x="2292" y="97"/>
                </a:cubicBezTo>
                <a:cubicBezTo>
                  <a:pt x="2398" y="104"/>
                  <a:pt x="2499" y="105"/>
                  <a:pt x="2600" y="85"/>
                </a:cubicBezTo>
                <a:cubicBezTo>
                  <a:pt x="2542" y="81"/>
                  <a:pt x="2459" y="88"/>
                  <a:pt x="2399" y="80"/>
                </a:cubicBezTo>
                <a:cubicBezTo>
                  <a:pt x="2440" y="59"/>
                  <a:pt x="2483" y="70"/>
                  <a:pt x="2528" y="67"/>
                </a:cubicBezTo>
                <a:cubicBezTo>
                  <a:pt x="2587" y="64"/>
                  <a:pt x="2650" y="49"/>
                  <a:pt x="2722" y="46"/>
                </a:cubicBezTo>
                <a:cubicBezTo>
                  <a:pt x="2707" y="60"/>
                  <a:pt x="2689" y="73"/>
                  <a:pt x="2674" y="63"/>
                </a:cubicBezTo>
                <a:cubicBezTo>
                  <a:pt x="2676" y="68"/>
                  <a:pt x="2675" y="72"/>
                  <a:pt x="2671" y="72"/>
                </a:cubicBezTo>
                <a:cubicBezTo>
                  <a:pt x="2684" y="95"/>
                  <a:pt x="2727" y="70"/>
                  <a:pt x="2747" y="89"/>
                </a:cubicBezTo>
                <a:cubicBezTo>
                  <a:pt x="2748" y="100"/>
                  <a:pt x="2743" y="100"/>
                  <a:pt x="2739" y="102"/>
                </a:cubicBezTo>
                <a:cubicBezTo>
                  <a:pt x="2750" y="109"/>
                  <a:pt x="2764" y="110"/>
                  <a:pt x="2779" y="110"/>
                </a:cubicBezTo>
                <a:cubicBezTo>
                  <a:pt x="2766" y="125"/>
                  <a:pt x="2721" y="112"/>
                  <a:pt x="2699" y="119"/>
                </a:cubicBezTo>
                <a:cubicBezTo>
                  <a:pt x="2695" y="116"/>
                  <a:pt x="2699" y="111"/>
                  <a:pt x="2699" y="106"/>
                </a:cubicBezTo>
                <a:cubicBezTo>
                  <a:pt x="2685" y="124"/>
                  <a:pt x="2664" y="110"/>
                  <a:pt x="2648" y="110"/>
                </a:cubicBezTo>
                <a:cubicBezTo>
                  <a:pt x="2654" y="126"/>
                  <a:pt x="2596" y="117"/>
                  <a:pt x="2581" y="136"/>
                </a:cubicBezTo>
                <a:cubicBezTo>
                  <a:pt x="2591" y="153"/>
                  <a:pt x="2616" y="153"/>
                  <a:pt x="2629" y="153"/>
                </a:cubicBezTo>
                <a:cubicBezTo>
                  <a:pt x="2674" y="153"/>
                  <a:pt x="2723" y="147"/>
                  <a:pt x="2766" y="144"/>
                </a:cubicBezTo>
                <a:cubicBezTo>
                  <a:pt x="2799" y="142"/>
                  <a:pt x="2844" y="126"/>
                  <a:pt x="2895" y="123"/>
                </a:cubicBezTo>
                <a:cubicBezTo>
                  <a:pt x="2905" y="123"/>
                  <a:pt x="2893" y="129"/>
                  <a:pt x="2895" y="140"/>
                </a:cubicBezTo>
                <a:cubicBezTo>
                  <a:pt x="2968" y="136"/>
                  <a:pt x="3028" y="136"/>
                  <a:pt x="3089" y="136"/>
                </a:cubicBezTo>
                <a:cubicBezTo>
                  <a:pt x="3126" y="136"/>
                  <a:pt x="3174" y="154"/>
                  <a:pt x="3214" y="136"/>
                </a:cubicBezTo>
                <a:cubicBezTo>
                  <a:pt x="3255" y="161"/>
                  <a:pt x="3333" y="144"/>
                  <a:pt x="3380" y="149"/>
                </a:cubicBezTo>
                <a:cubicBezTo>
                  <a:pt x="3380" y="170"/>
                  <a:pt x="3429" y="156"/>
                  <a:pt x="3448" y="166"/>
                </a:cubicBezTo>
                <a:cubicBezTo>
                  <a:pt x="3444" y="175"/>
                  <a:pt x="3431" y="167"/>
                  <a:pt x="3429" y="179"/>
                </a:cubicBezTo>
                <a:cubicBezTo>
                  <a:pt x="3459" y="193"/>
                  <a:pt x="3498" y="203"/>
                  <a:pt x="3530" y="187"/>
                </a:cubicBezTo>
                <a:cubicBezTo>
                  <a:pt x="3531" y="216"/>
                  <a:pt x="3548" y="207"/>
                  <a:pt x="3560" y="204"/>
                </a:cubicBezTo>
                <a:cubicBezTo>
                  <a:pt x="3557" y="211"/>
                  <a:pt x="3554" y="215"/>
                  <a:pt x="3551" y="221"/>
                </a:cubicBezTo>
                <a:cubicBezTo>
                  <a:pt x="3564" y="243"/>
                  <a:pt x="3576" y="234"/>
                  <a:pt x="3593" y="243"/>
                </a:cubicBezTo>
                <a:cubicBezTo>
                  <a:pt x="3594" y="252"/>
                  <a:pt x="3590" y="251"/>
                  <a:pt x="3587" y="251"/>
                </a:cubicBezTo>
                <a:cubicBezTo>
                  <a:pt x="3589" y="261"/>
                  <a:pt x="3597" y="260"/>
                  <a:pt x="3604" y="260"/>
                </a:cubicBezTo>
                <a:cubicBezTo>
                  <a:pt x="3603" y="263"/>
                  <a:pt x="3602" y="267"/>
                  <a:pt x="3602" y="272"/>
                </a:cubicBezTo>
                <a:cubicBezTo>
                  <a:pt x="3692" y="272"/>
                  <a:pt x="3773" y="271"/>
                  <a:pt x="3849" y="238"/>
                </a:cubicBezTo>
                <a:cubicBezTo>
                  <a:pt x="3831" y="246"/>
                  <a:pt x="3843" y="261"/>
                  <a:pt x="3859" y="255"/>
                </a:cubicBezTo>
                <a:cubicBezTo>
                  <a:pt x="3840" y="274"/>
                  <a:pt x="3820" y="300"/>
                  <a:pt x="3798" y="272"/>
                </a:cubicBezTo>
                <a:cubicBezTo>
                  <a:pt x="3788" y="286"/>
                  <a:pt x="3772" y="284"/>
                  <a:pt x="3766" y="307"/>
                </a:cubicBezTo>
                <a:cubicBezTo>
                  <a:pt x="3785" y="318"/>
                  <a:pt x="3807" y="298"/>
                  <a:pt x="3813" y="337"/>
                </a:cubicBezTo>
                <a:cubicBezTo>
                  <a:pt x="3822" y="324"/>
                  <a:pt x="3840" y="329"/>
                  <a:pt x="3855" y="328"/>
                </a:cubicBezTo>
                <a:cubicBezTo>
                  <a:pt x="3856" y="319"/>
                  <a:pt x="3852" y="320"/>
                  <a:pt x="3849" y="319"/>
                </a:cubicBezTo>
                <a:cubicBezTo>
                  <a:pt x="3851" y="302"/>
                  <a:pt x="3856" y="323"/>
                  <a:pt x="3861" y="324"/>
                </a:cubicBezTo>
                <a:cubicBezTo>
                  <a:pt x="3960" y="302"/>
                  <a:pt x="4048" y="284"/>
                  <a:pt x="4129" y="302"/>
                </a:cubicBezTo>
                <a:cubicBezTo>
                  <a:pt x="4120" y="322"/>
                  <a:pt x="4101" y="294"/>
                  <a:pt x="4096" y="319"/>
                </a:cubicBezTo>
                <a:cubicBezTo>
                  <a:pt x="4118" y="338"/>
                  <a:pt x="4144" y="299"/>
                  <a:pt x="4172" y="324"/>
                </a:cubicBezTo>
                <a:cubicBezTo>
                  <a:pt x="4152" y="346"/>
                  <a:pt x="4121" y="325"/>
                  <a:pt x="4096" y="341"/>
                </a:cubicBezTo>
                <a:cubicBezTo>
                  <a:pt x="4102" y="349"/>
                  <a:pt x="4087" y="352"/>
                  <a:pt x="4098" y="354"/>
                </a:cubicBezTo>
                <a:cubicBezTo>
                  <a:pt x="4073" y="382"/>
                  <a:pt x="4035" y="358"/>
                  <a:pt x="4013" y="392"/>
                </a:cubicBezTo>
                <a:cubicBezTo>
                  <a:pt x="4014" y="371"/>
                  <a:pt x="4000" y="379"/>
                  <a:pt x="3992" y="375"/>
                </a:cubicBezTo>
                <a:cubicBezTo>
                  <a:pt x="3988" y="381"/>
                  <a:pt x="3995" y="394"/>
                  <a:pt x="3990" y="405"/>
                </a:cubicBezTo>
                <a:cubicBezTo>
                  <a:pt x="4053" y="403"/>
                  <a:pt x="4117" y="373"/>
                  <a:pt x="4172" y="366"/>
                </a:cubicBezTo>
                <a:cubicBezTo>
                  <a:pt x="4175" y="375"/>
                  <a:pt x="4171" y="390"/>
                  <a:pt x="4169" y="401"/>
                </a:cubicBezTo>
                <a:cubicBezTo>
                  <a:pt x="4098" y="396"/>
                  <a:pt x="4031" y="435"/>
                  <a:pt x="3969" y="409"/>
                </a:cubicBezTo>
                <a:cubicBezTo>
                  <a:pt x="3965" y="410"/>
                  <a:pt x="3972" y="421"/>
                  <a:pt x="3967" y="426"/>
                </a:cubicBezTo>
                <a:cubicBezTo>
                  <a:pt x="4040" y="448"/>
                  <a:pt x="4116" y="397"/>
                  <a:pt x="4190" y="431"/>
                </a:cubicBezTo>
                <a:cubicBezTo>
                  <a:pt x="4184" y="444"/>
                  <a:pt x="4177" y="457"/>
                  <a:pt x="4174" y="478"/>
                </a:cubicBezTo>
                <a:cubicBezTo>
                  <a:pt x="4182" y="487"/>
                  <a:pt x="4196" y="472"/>
                  <a:pt x="4203" y="465"/>
                </a:cubicBezTo>
                <a:cubicBezTo>
                  <a:pt x="4208" y="475"/>
                  <a:pt x="4217" y="479"/>
                  <a:pt x="4216" y="503"/>
                </a:cubicBezTo>
                <a:cubicBezTo>
                  <a:pt x="4210" y="509"/>
                  <a:pt x="4204" y="515"/>
                  <a:pt x="4197" y="507"/>
                </a:cubicBezTo>
                <a:cubicBezTo>
                  <a:pt x="4195" y="521"/>
                  <a:pt x="4200" y="521"/>
                  <a:pt x="4203" y="525"/>
                </a:cubicBezTo>
                <a:cubicBezTo>
                  <a:pt x="4180" y="547"/>
                  <a:pt x="4160" y="551"/>
                  <a:pt x="4131" y="567"/>
                </a:cubicBezTo>
                <a:cubicBezTo>
                  <a:pt x="4135" y="583"/>
                  <a:pt x="4144" y="562"/>
                  <a:pt x="4144" y="580"/>
                </a:cubicBezTo>
                <a:cubicBezTo>
                  <a:pt x="4130" y="620"/>
                  <a:pt x="4099" y="573"/>
                  <a:pt x="4079" y="589"/>
                </a:cubicBezTo>
                <a:cubicBezTo>
                  <a:pt x="4079" y="594"/>
                  <a:pt x="4083" y="592"/>
                  <a:pt x="4085" y="593"/>
                </a:cubicBezTo>
                <a:cubicBezTo>
                  <a:pt x="4080" y="603"/>
                  <a:pt x="4068" y="627"/>
                  <a:pt x="4060" y="631"/>
                </a:cubicBezTo>
                <a:cubicBezTo>
                  <a:pt x="4058" y="632"/>
                  <a:pt x="4051" y="622"/>
                  <a:pt x="4049" y="623"/>
                </a:cubicBezTo>
                <a:cubicBezTo>
                  <a:pt x="4047" y="624"/>
                  <a:pt x="4048" y="632"/>
                  <a:pt x="4045" y="631"/>
                </a:cubicBezTo>
                <a:cubicBezTo>
                  <a:pt x="4037" y="630"/>
                  <a:pt x="4046" y="626"/>
                  <a:pt x="4039" y="619"/>
                </a:cubicBezTo>
                <a:cubicBezTo>
                  <a:pt x="4026" y="608"/>
                  <a:pt x="3987" y="622"/>
                  <a:pt x="3971" y="627"/>
                </a:cubicBezTo>
                <a:cubicBezTo>
                  <a:pt x="3961" y="630"/>
                  <a:pt x="3950" y="636"/>
                  <a:pt x="3942" y="648"/>
                </a:cubicBezTo>
                <a:cubicBezTo>
                  <a:pt x="3941" y="658"/>
                  <a:pt x="3949" y="650"/>
                  <a:pt x="3952" y="653"/>
                </a:cubicBezTo>
                <a:cubicBezTo>
                  <a:pt x="3896" y="660"/>
                  <a:pt x="3833" y="680"/>
                  <a:pt x="3783" y="713"/>
                </a:cubicBezTo>
                <a:cubicBezTo>
                  <a:pt x="3786" y="727"/>
                  <a:pt x="3807" y="704"/>
                  <a:pt x="3807" y="725"/>
                </a:cubicBezTo>
                <a:cubicBezTo>
                  <a:pt x="3747" y="728"/>
                  <a:pt x="3712" y="728"/>
                  <a:pt x="3657" y="725"/>
                </a:cubicBezTo>
                <a:cubicBezTo>
                  <a:pt x="3652" y="727"/>
                  <a:pt x="3653" y="737"/>
                  <a:pt x="3648" y="738"/>
                </a:cubicBezTo>
                <a:cubicBezTo>
                  <a:pt x="3656" y="749"/>
                  <a:pt x="3646" y="761"/>
                  <a:pt x="3650" y="772"/>
                </a:cubicBezTo>
                <a:cubicBezTo>
                  <a:pt x="3636" y="779"/>
                  <a:pt x="3631" y="817"/>
                  <a:pt x="3617" y="824"/>
                </a:cubicBezTo>
                <a:cubicBezTo>
                  <a:pt x="3601" y="831"/>
                  <a:pt x="3581" y="804"/>
                  <a:pt x="3558" y="815"/>
                </a:cubicBezTo>
                <a:cubicBezTo>
                  <a:pt x="3559" y="811"/>
                  <a:pt x="3561" y="809"/>
                  <a:pt x="3564" y="807"/>
                </a:cubicBezTo>
                <a:cubicBezTo>
                  <a:pt x="3522" y="781"/>
                  <a:pt x="3455" y="808"/>
                  <a:pt x="3408" y="807"/>
                </a:cubicBezTo>
                <a:cubicBezTo>
                  <a:pt x="3405" y="808"/>
                  <a:pt x="3407" y="819"/>
                  <a:pt x="3404" y="819"/>
                </a:cubicBezTo>
                <a:cubicBezTo>
                  <a:pt x="3394" y="821"/>
                  <a:pt x="3386" y="818"/>
                  <a:pt x="3378" y="815"/>
                </a:cubicBezTo>
                <a:cubicBezTo>
                  <a:pt x="3388" y="808"/>
                  <a:pt x="3398" y="789"/>
                  <a:pt x="3412" y="802"/>
                </a:cubicBezTo>
                <a:cubicBezTo>
                  <a:pt x="3411" y="782"/>
                  <a:pt x="3398" y="789"/>
                  <a:pt x="3393" y="785"/>
                </a:cubicBezTo>
                <a:cubicBezTo>
                  <a:pt x="3407" y="781"/>
                  <a:pt x="3419" y="772"/>
                  <a:pt x="3435" y="772"/>
                </a:cubicBezTo>
                <a:cubicBezTo>
                  <a:pt x="3372" y="757"/>
                  <a:pt x="3346" y="773"/>
                  <a:pt x="3287" y="777"/>
                </a:cubicBezTo>
                <a:cubicBezTo>
                  <a:pt x="3290" y="749"/>
                  <a:pt x="3307" y="778"/>
                  <a:pt x="3317" y="764"/>
                </a:cubicBezTo>
                <a:cubicBezTo>
                  <a:pt x="3252" y="737"/>
                  <a:pt x="3197" y="769"/>
                  <a:pt x="3131" y="768"/>
                </a:cubicBezTo>
                <a:cubicBezTo>
                  <a:pt x="3129" y="769"/>
                  <a:pt x="3129" y="777"/>
                  <a:pt x="3131" y="777"/>
                </a:cubicBezTo>
                <a:cubicBezTo>
                  <a:pt x="2927" y="782"/>
                  <a:pt x="2691" y="793"/>
                  <a:pt x="2488" y="807"/>
                </a:cubicBezTo>
                <a:cubicBezTo>
                  <a:pt x="2491" y="818"/>
                  <a:pt x="2506" y="804"/>
                  <a:pt x="2509" y="815"/>
                </a:cubicBezTo>
                <a:cubicBezTo>
                  <a:pt x="2450" y="841"/>
                  <a:pt x="2355" y="835"/>
                  <a:pt x="2285" y="828"/>
                </a:cubicBezTo>
                <a:cubicBezTo>
                  <a:pt x="2284" y="816"/>
                  <a:pt x="2293" y="824"/>
                  <a:pt x="2294" y="815"/>
                </a:cubicBezTo>
                <a:cubicBezTo>
                  <a:pt x="2270" y="797"/>
                  <a:pt x="2225" y="807"/>
                  <a:pt x="2197" y="802"/>
                </a:cubicBezTo>
                <a:cubicBezTo>
                  <a:pt x="2194" y="808"/>
                  <a:pt x="2195" y="811"/>
                  <a:pt x="2199" y="811"/>
                </a:cubicBezTo>
                <a:cubicBezTo>
                  <a:pt x="2180" y="823"/>
                  <a:pt x="2165" y="816"/>
                  <a:pt x="2144" y="815"/>
                </a:cubicBezTo>
                <a:cubicBezTo>
                  <a:pt x="2147" y="808"/>
                  <a:pt x="2152" y="806"/>
                  <a:pt x="2159" y="807"/>
                </a:cubicBezTo>
                <a:cubicBezTo>
                  <a:pt x="2136" y="791"/>
                  <a:pt x="2122" y="808"/>
                  <a:pt x="2095" y="807"/>
                </a:cubicBezTo>
                <a:cubicBezTo>
                  <a:pt x="2109" y="774"/>
                  <a:pt x="2143" y="804"/>
                  <a:pt x="2157" y="789"/>
                </a:cubicBezTo>
                <a:cubicBezTo>
                  <a:pt x="2129" y="780"/>
                  <a:pt x="2083" y="784"/>
                  <a:pt x="2055" y="785"/>
                </a:cubicBezTo>
                <a:cubicBezTo>
                  <a:pt x="2032" y="786"/>
                  <a:pt x="2001" y="792"/>
                  <a:pt x="1984" y="772"/>
                </a:cubicBezTo>
                <a:cubicBezTo>
                  <a:pt x="1980" y="774"/>
                  <a:pt x="1982" y="786"/>
                  <a:pt x="1975" y="781"/>
                </a:cubicBezTo>
                <a:cubicBezTo>
                  <a:pt x="1976" y="776"/>
                  <a:pt x="1979" y="778"/>
                  <a:pt x="1979" y="772"/>
                </a:cubicBezTo>
                <a:cubicBezTo>
                  <a:pt x="1773" y="755"/>
                  <a:pt x="1522" y="744"/>
                  <a:pt x="1279" y="742"/>
                </a:cubicBezTo>
                <a:cubicBezTo>
                  <a:pt x="1292" y="757"/>
                  <a:pt x="1308" y="756"/>
                  <a:pt x="1321" y="760"/>
                </a:cubicBezTo>
                <a:cubicBezTo>
                  <a:pt x="1261" y="771"/>
                  <a:pt x="1201" y="757"/>
                  <a:pt x="1146" y="772"/>
                </a:cubicBezTo>
                <a:cubicBezTo>
                  <a:pt x="1093" y="787"/>
                  <a:pt x="1033" y="782"/>
                  <a:pt x="975" y="785"/>
                </a:cubicBezTo>
                <a:cubicBezTo>
                  <a:pt x="942" y="787"/>
                  <a:pt x="909" y="798"/>
                  <a:pt x="880" y="794"/>
                </a:cubicBezTo>
                <a:cubicBezTo>
                  <a:pt x="851" y="789"/>
                  <a:pt x="812" y="811"/>
                  <a:pt x="781" y="798"/>
                </a:cubicBezTo>
                <a:cubicBezTo>
                  <a:pt x="781" y="808"/>
                  <a:pt x="749" y="818"/>
                  <a:pt x="741" y="807"/>
                </a:cubicBezTo>
                <a:cubicBezTo>
                  <a:pt x="730" y="819"/>
                  <a:pt x="687" y="814"/>
                  <a:pt x="659" y="815"/>
                </a:cubicBezTo>
                <a:cubicBezTo>
                  <a:pt x="619" y="816"/>
                  <a:pt x="559" y="807"/>
                  <a:pt x="517" y="815"/>
                </a:cubicBezTo>
                <a:cubicBezTo>
                  <a:pt x="501" y="818"/>
                  <a:pt x="486" y="825"/>
                  <a:pt x="471" y="824"/>
                </a:cubicBezTo>
                <a:cubicBezTo>
                  <a:pt x="372" y="815"/>
                  <a:pt x="281" y="835"/>
                  <a:pt x="175" y="798"/>
                </a:cubicBezTo>
                <a:cubicBezTo>
                  <a:pt x="251" y="795"/>
                  <a:pt x="311" y="771"/>
                  <a:pt x="397" y="781"/>
                </a:cubicBezTo>
                <a:cubicBezTo>
                  <a:pt x="394" y="772"/>
                  <a:pt x="389" y="769"/>
                  <a:pt x="384" y="764"/>
                </a:cubicBezTo>
                <a:cubicBezTo>
                  <a:pt x="388" y="778"/>
                  <a:pt x="369" y="771"/>
                  <a:pt x="361" y="764"/>
                </a:cubicBezTo>
                <a:cubicBezTo>
                  <a:pt x="358" y="766"/>
                  <a:pt x="361" y="768"/>
                  <a:pt x="363" y="768"/>
                </a:cubicBezTo>
                <a:cubicBezTo>
                  <a:pt x="288" y="756"/>
                  <a:pt x="183" y="757"/>
                  <a:pt x="95" y="738"/>
                </a:cubicBezTo>
                <a:cubicBezTo>
                  <a:pt x="88" y="739"/>
                  <a:pt x="91" y="722"/>
                  <a:pt x="85" y="721"/>
                </a:cubicBezTo>
                <a:cubicBezTo>
                  <a:pt x="69" y="729"/>
                  <a:pt x="52" y="713"/>
                  <a:pt x="38" y="717"/>
                </a:cubicBezTo>
                <a:cubicBezTo>
                  <a:pt x="67" y="673"/>
                  <a:pt x="112" y="686"/>
                  <a:pt x="152" y="670"/>
                </a:cubicBezTo>
                <a:cubicBezTo>
                  <a:pt x="147" y="659"/>
                  <a:pt x="156" y="666"/>
                  <a:pt x="154" y="653"/>
                </a:cubicBezTo>
                <a:cubicBezTo>
                  <a:pt x="133" y="644"/>
                  <a:pt x="80" y="645"/>
                  <a:pt x="51" y="640"/>
                </a:cubicBezTo>
                <a:cubicBezTo>
                  <a:pt x="55" y="634"/>
                  <a:pt x="68" y="633"/>
                  <a:pt x="70" y="636"/>
                </a:cubicBezTo>
                <a:cubicBezTo>
                  <a:pt x="58" y="608"/>
                  <a:pt x="20" y="614"/>
                  <a:pt x="0" y="614"/>
                </a:cubicBezTo>
                <a:cubicBezTo>
                  <a:pt x="45" y="603"/>
                  <a:pt x="107" y="568"/>
                  <a:pt x="142" y="606"/>
                </a:cubicBezTo>
                <a:cubicBezTo>
                  <a:pt x="169" y="605"/>
                  <a:pt x="180" y="588"/>
                  <a:pt x="201" y="580"/>
                </a:cubicBezTo>
                <a:cubicBezTo>
                  <a:pt x="195" y="570"/>
                  <a:pt x="182" y="575"/>
                  <a:pt x="182" y="554"/>
                </a:cubicBezTo>
                <a:cubicBezTo>
                  <a:pt x="194" y="561"/>
                  <a:pt x="212" y="568"/>
                  <a:pt x="222" y="567"/>
                </a:cubicBezTo>
                <a:cubicBezTo>
                  <a:pt x="228" y="564"/>
                  <a:pt x="220" y="558"/>
                  <a:pt x="222" y="550"/>
                </a:cubicBezTo>
                <a:cubicBezTo>
                  <a:pt x="225" y="550"/>
                  <a:pt x="230" y="566"/>
                  <a:pt x="232" y="554"/>
                </a:cubicBezTo>
                <a:cubicBezTo>
                  <a:pt x="224" y="532"/>
                  <a:pt x="206" y="538"/>
                  <a:pt x="194" y="533"/>
                </a:cubicBezTo>
                <a:cubicBezTo>
                  <a:pt x="192" y="538"/>
                  <a:pt x="193" y="542"/>
                  <a:pt x="197" y="542"/>
                </a:cubicBezTo>
                <a:cubicBezTo>
                  <a:pt x="186" y="559"/>
                  <a:pt x="178" y="531"/>
                  <a:pt x="163" y="533"/>
                </a:cubicBezTo>
                <a:cubicBezTo>
                  <a:pt x="187" y="530"/>
                  <a:pt x="205" y="513"/>
                  <a:pt x="224" y="499"/>
                </a:cubicBezTo>
                <a:cubicBezTo>
                  <a:pt x="206" y="477"/>
                  <a:pt x="183" y="466"/>
                  <a:pt x="161" y="452"/>
                </a:cubicBezTo>
                <a:cubicBezTo>
                  <a:pt x="167" y="439"/>
                  <a:pt x="175" y="456"/>
                  <a:pt x="184" y="452"/>
                </a:cubicBezTo>
                <a:cubicBezTo>
                  <a:pt x="171" y="431"/>
                  <a:pt x="157" y="441"/>
                  <a:pt x="140" y="431"/>
                </a:cubicBezTo>
                <a:cubicBezTo>
                  <a:pt x="152" y="412"/>
                  <a:pt x="176" y="442"/>
                  <a:pt x="197" y="435"/>
                </a:cubicBezTo>
                <a:cubicBezTo>
                  <a:pt x="195" y="431"/>
                  <a:pt x="192" y="430"/>
                  <a:pt x="192" y="422"/>
                </a:cubicBezTo>
                <a:cubicBezTo>
                  <a:pt x="250" y="395"/>
                  <a:pt x="309" y="447"/>
                  <a:pt x="361" y="426"/>
                </a:cubicBezTo>
                <a:cubicBezTo>
                  <a:pt x="353" y="417"/>
                  <a:pt x="346" y="423"/>
                  <a:pt x="340" y="418"/>
                </a:cubicBezTo>
                <a:cubicBezTo>
                  <a:pt x="356" y="407"/>
                  <a:pt x="369" y="402"/>
                  <a:pt x="391" y="405"/>
                </a:cubicBezTo>
                <a:cubicBezTo>
                  <a:pt x="384" y="390"/>
                  <a:pt x="365" y="400"/>
                  <a:pt x="355" y="392"/>
                </a:cubicBezTo>
                <a:cubicBezTo>
                  <a:pt x="355" y="386"/>
                  <a:pt x="360" y="389"/>
                  <a:pt x="363" y="388"/>
                </a:cubicBezTo>
                <a:cubicBezTo>
                  <a:pt x="345" y="361"/>
                  <a:pt x="320" y="384"/>
                  <a:pt x="291" y="362"/>
                </a:cubicBezTo>
                <a:cubicBezTo>
                  <a:pt x="265" y="393"/>
                  <a:pt x="233" y="370"/>
                  <a:pt x="199" y="371"/>
                </a:cubicBezTo>
                <a:cubicBezTo>
                  <a:pt x="192" y="374"/>
                  <a:pt x="196" y="382"/>
                  <a:pt x="197" y="392"/>
                </a:cubicBezTo>
                <a:cubicBezTo>
                  <a:pt x="192" y="374"/>
                  <a:pt x="175" y="381"/>
                  <a:pt x="169" y="366"/>
                </a:cubicBezTo>
                <a:cubicBezTo>
                  <a:pt x="175" y="341"/>
                  <a:pt x="201" y="355"/>
                  <a:pt x="216" y="345"/>
                </a:cubicBezTo>
                <a:cubicBezTo>
                  <a:pt x="219" y="347"/>
                  <a:pt x="216" y="350"/>
                  <a:pt x="213" y="349"/>
                </a:cubicBezTo>
                <a:cubicBezTo>
                  <a:pt x="244" y="338"/>
                  <a:pt x="289" y="356"/>
                  <a:pt x="348" y="341"/>
                </a:cubicBezTo>
                <a:close/>
                <a:moveTo>
                  <a:pt x="3762" y="298"/>
                </a:moveTo>
                <a:cubicBezTo>
                  <a:pt x="3730" y="296"/>
                  <a:pt x="3702" y="272"/>
                  <a:pt x="3669" y="294"/>
                </a:cubicBezTo>
                <a:cubicBezTo>
                  <a:pt x="3676" y="295"/>
                  <a:pt x="3684" y="293"/>
                  <a:pt x="3684" y="307"/>
                </a:cubicBezTo>
                <a:cubicBezTo>
                  <a:pt x="3680" y="323"/>
                  <a:pt x="3671" y="308"/>
                  <a:pt x="3665" y="315"/>
                </a:cubicBezTo>
                <a:cubicBezTo>
                  <a:pt x="3684" y="342"/>
                  <a:pt x="3724" y="330"/>
                  <a:pt x="3747" y="319"/>
                </a:cubicBezTo>
                <a:cubicBezTo>
                  <a:pt x="3745" y="346"/>
                  <a:pt x="3770" y="320"/>
                  <a:pt x="3771" y="341"/>
                </a:cubicBezTo>
                <a:cubicBezTo>
                  <a:pt x="3756" y="355"/>
                  <a:pt x="3745" y="352"/>
                  <a:pt x="3731" y="366"/>
                </a:cubicBezTo>
                <a:cubicBezTo>
                  <a:pt x="3740" y="372"/>
                  <a:pt x="3752" y="372"/>
                  <a:pt x="3760" y="362"/>
                </a:cubicBezTo>
                <a:cubicBezTo>
                  <a:pt x="3794" y="357"/>
                  <a:pt x="3892" y="356"/>
                  <a:pt x="3946" y="358"/>
                </a:cubicBezTo>
                <a:cubicBezTo>
                  <a:pt x="3956" y="379"/>
                  <a:pt x="3977" y="381"/>
                  <a:pt x="3988" y="362"/>
                </a:cubicBezTo>
                <a:cubicBezTo>
                  <a:pt x="3926" y="305"/>
                  <a:pt x="3845" y="364"/>
                  <a:pt x="3773" y="345"/>
                </a:cubicBezTo>
                <a:cubicBezTo>
                  <a:pt x="3773" y="334"/>
                  <a:pt x="3785" y="336"/>
                  <a:pt x="3779" y="324"/>
                </a:cubicBezTo>
                <a:cubicBezTo>
                  <a:pt x="3770" y="322"/>
                  <a:pt x="3757" y="328"/>
                  <a:pt x="3758" y="307"/>
                </a:cubicBezTo>
                <a:cubicBezTo>
                  <a:pt x="3761" y="304"/>
                  <a:pt x="3763" y="323"/>
                  <a:pt x="3764" y="311"/>
                </a:cubicBezTo>
                <a:cubicBezTo>
                  <a:pt x="3760" y="309"/>
                  <a:pt x="3767" y="304"/>
                  <a:pt x="3762" y="298"/>
                </a:cubicBezTo>
                <a:close/>
                <a:moveTo>
                  <a:pt x="3933" y="401"/>
                </a:moveTo>
                <a:cubicBezTo>
                  <a:pt x="3938" y="402"/>
                  <a:pt x="3941" y="400"/>
                  <a:pt x="3942" y="392"/>
                </a:cubicBezTo>
                <a:cubicBezTo>
                  <a:pt x="3929" y="390"/>
                  <a:pt x="3900" y="400"/>
                  <a:pt x="3912" y="375"/>
                </a:cubicBezTo>
                <a:cubicBezTo>
                  <a:pt x="3881" y="371"/>
                  <a:pt x="3868" y="375"/>
                  <a:pt x="3842" y="392"/>
                </a:cubicBezTo>
                <a:cubicBezTo>
                  <a:pt x="3850" y="391"/>
                  <a:pt x="3862" y="389"/>
                  <a:pt x="3870" y="396"/>
                </a:cubicBezTo>
                <a:cubicBezTo>
                  <a:pt x="3842" y="415"/>
                  <a:pt x="3815" y="373"/>
                  <a:pt x="3794" y="401"/>
                </a:cubicBezTo>
                <a:cubicBezTo>
                  <a:pt x="3794" y="395"/>
                  <a:pt x="3797" y="392"/>
                  <a:pt x="3792" y="392"/>
                </a:cubicBezTo>
                <a:cubicBezTo>
                  <a:pt x="3785" y="391"/>
                  <a:pt x="3797" y="404"/>
                  <a:pt x="3790" y="405"/>
                </a:cubicBezTo>
                <a:cubicBezTo>
                  <a:pt x="3780" y="399"/>
                  <a:pt x="3776" y="407"/>
                  <a:pt x="3764" y="405"/>
                </a:cubicBezTo>
                <a:cubicBezTo>
                  <a:pt x="3765" y="415"/>
                  <a:pt x="3769" y="419"/>
                  <a:pt x="3771" y="426"/>
                </a:cubicBezTo>
                <a:cubicBezTo>
                  <a:pt x="3775" y="406"/>
                  <a:pt x="3791" y="423"/>
                  <a:pt x="3802" y="431"/>
                </a:cubicBezTo>
                <a:cubicBezTo>
                  <a:pt x="3827" y="436"/>
                  <a:pt x="3850" y="426"/>
                  <a:pt x="3872" y="426"/>
                </a:cubicBezTo>
                <a:cubicBezTo>
                  <a:pt x="3899" y="426"/>
                  <a:pt x="3931" y="453"/>
                  <a:pt x="3954" y="418"/>
                </a:cubicBezTo>
                <a:cubicBezTo>
                  <a:pt x="3944" y="418"/>
                  <a:pt x="3941" y="404"/>
                  <a:pt x="3933" y="401"/>
                </a:cubicBezTo>
                <a:close/>
                <a:moveTo>
                  <a:pt x="3636" y="747"/>
                </a:moveTo>
                <a:cubicBezTo>
                  <a:pt x="3641" y="745"/>
                  <a:pt x="3637" y="763"/>
                  <a:pt x="3644" y="760"/>
                </a:cubicBezTo>
                <a:cubicBezTo>
                  <a:pt x="3644" y="754"/>
                  <a:pt x="3645" y="750"/>
                  <a:pt x="3646" y="747"/>
                </a:cubicBezTo>
                <a:cubicBezTo>
                  <a:pt x="3643" y="744"/>
                  <a:pt x="3637" y="743"/>
                  <a:pt x="3636" y="747"/>
                </a:cubicBezTo>
                <a:close/>
                <a:moveTo>
                  <a:pt x="2692" y="102"/>
                </a:moveTo>
                <a:cubicBezTo>
                  <a:pt x="2700" y="98"/>
                  <a:pt x="2708" y="115"/>
                  <a:pt x="2714" y="102"/>
                </a:cubicBezTo>
                <a:cubicBezTo>
                  <a:pt x="2702" y="101"/>
                  <a:pt x="2711" y="99"/>
                  <a:pt x="2714" y="93"/>
                </a:cubicBezTo>
                <a:cubicBezTo>
                  <a:pt x="2707" y="87"/>
                  <a:pt x="2696" y="89"/>
                  <a:pt x="2692" y="102"/>
                </a:cubicBezTo>
                <a:close/>
                <a:moveTo>
                  <a:pt x="2446" y="811"/>
                </a:moveTo>
                <a:cubicBezTo>
                  <a:pt x="2450" y="806"/>
                  <a:pt x="2470" y="809"/>
                  <a:pt x="2467" y="802"/>
                </a:cubicBezTo>
                <a:cubicBezTo>
                  <a:pt x="2460" y="806"/>
                  <a:pt x="2445" y="793"/>
                  <a:pt x="2446" y="811"/>
                </a:cubicBezTo>
                <a:close/>
                <a:moveTo>
                  <a:pt x="2296" y="815"/>
                </a:moveTo>
                <a:cubicBezTo>
                  <a:pt x="2307" y="813"/>
                  <a:pt x="2315" y="827"/>
                  <a:pt x="2321" y="811"/>
                </a:cubicBezTo>
                <a:cubicBezTo>
                  <a:pt x="2313" y="814"/>
                  <a:pt x="2300" y="805"/>
                  <a:pt x="2296" y="815"/>
                </a:cubicBezTo>
                <a:close/>
                <a:moveTo>
                  <a:pt x="454" y="384"/>
                </a:moveTo>
                <a:cubicBezTo>
                  <a:pt x="497" y="406"/>
                  <a:pt x="558" y="390"/>
                  <a:pt x="589" y="388"/>
                </a:cubicBezTo>
                <a:cubicBezTo>
                  <a:pt x="589" y="390"/>
                  <a:pt x="591" y="393"/>
                  <a:pt x="591" y="388"/>
                </a:cubicBezTo>
                <a:cubicBezTo>
                  <a:pt x="554" y="358"/>
                  <a:pt x="492" y="353"/>
                  <a:pt x="454" y="384"/>
                </a:cubicBezTo>
                <a:close/>
                <a:moveTo>
                  <a:pt x="551" y="418"/>
                </a:moveTo>
                <a:cubicBezTo>
                  <a:pt x="554" y="431"/>
                  <a:pt x="572" y="433"/>
                  <a:pt x="574" y="422"/>
                </a:cubicBezTo>
                <a:cubicBezTo>
                  <a:pt x="565" y="415"/>
                  <a:pt x="559" y="424"/>
                  <a:pt x="551" y="418"/>
                </a:cubicBezTo>
                <a:close/>
                <a:moveTo>
                  <a:pt x="431" y="413"/>
                </a:moveTo>
                <a:cubicBezTo>
                  <a:pt x="432" y="422"/>
                  <a:pt x="442" y="412"/>
                  <a:pt x="443" y="422"/>
                </a:cubicBezTo>
                <a:cubicBezTo>
                  <a:pt x="441" y="430"/>
                  <a:pt x="428" y="412"/>
                  <a:pt x="426" y="431"/>
                </a:cubicBezTo>
                <a:cubicBezTo>
                  <a:pt x="448" y="467"/>
                  <a:pt x="502" y="460"/>
                  <a:pt x="534" y="460"/>
                </a:cubicBezTo>
                <a:cubicBezTo>
                  <a:pt x="526" y="460"/>
                  <a:pt x="519" y="457"/>
                  <a:pt x="517" y="443"/>
                </a:cubicBezTo>
                <a:cubicBezTo>
                  <a:pt x="524" y="450"/>
                  <a:pt x="525" y="442"/>
                  <a:pt x="534" y="443"/>
                </a:cubicBezTo>
                <a:cubicBezTo>
                  <a:pt x="534" y="422"/>
                  <a:pt x="514" y="438"/>
                  <a:pt x="509" y="426"/>
                </a:cubicBezTo>
                <a:cubicBezTo>
                  <a:pt x="514" y="412"/>
                  <a:pt x="541" y="421"/>
                  <a:pt x="540" y="409"/>
                </a:cubicBezTo>
                <a:cubicBezTo>
                  <a:pt x="497" y="407"/>
                  <a:pt x="471" y="403"/>
                  <a:pt x="431" y="413"/>
                </a:cubicBezTo>
                <a:close/>
                <a:moveTo>
                  <a:pt x="386" y="418"/>
                </a:moveTo>
                <a:cubicBezTo>
                  <a:pt x="381" y="421"/>
                  <a:pt x="379" y="432"/>
                  <a:pt x="374" y="435"/>
                </a:cubicBezTo>
                <a:cubicBezTo>
                  <a:pt x="390" y="432"/>
                  <a:pt x="401" y="450"/>
                  <a:pt x="408" y="426"/>
                </a:cubicBezTo>
                <a:cubicBezTo>
                  <a:pt x="401" y="422"/>
                  <a:pt x="386" y="435"/>
                  <a:pt x="386" y="418"/>
                </a:cubicBezTo>
                <a:close/>
                <a:moveTo>
                  <a:pt x="348" y="371"/>
                </a:moveTo>
                <a:cubicBezTo>
                  <a:pt x="356" y="372"/>
                  <a:pt x="360" y="379"/>
                  <a:pt x="365" y="366"/>
                </a:cubicBezTo>
                <a:cubicBezTo>
                  <a:pt x="360" y="369"/>
                  <a:pt x="350" y="361"/>
                  <a:pt x="348" y="371"/>
                </a:cubicBezTo>
                <a:close/>
                <a:moveTo>
                  <a:pt x="133" y="627"/>
                </a:moveTo>
                <a:cubicBezTo>
                  <a:pt x="150" y="634"/>
                  <a:pt x="181" y="636"/>
                  <a:pt x="192" y="619"/>
                </a:cubicBezTo>
                <a:cubicBezTo>
                  <a:pt x="168" y="616"/>
                  <a:pt x="153" y="599"/>
                  <a:pt x="133" y="627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86190" y="1786618"/>
            <a:ext cx="4685619" cy="4630406"/>
            <a:chOff x="1086190" y="1737632"/>
            <a:chExt cx="4685619" cy="46304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1086190" y="1737632"/>
              <a:ext cx="4685619" cy="4630406"/>
            </a:xfrm>
            <a:custGeom>
              <a:avLst/>
              <a:gdLst>
                <a:gd name="T0" fmla="*/ 398 w 476"/>
                <a:gd name="T1" fmla="*/ 385 h 471"/>
                <a:gd name="T2" fmla="*/ 451 w 476"/>
                <a:gd name="T3" fmla="*/ 190 h 471"/>
                <a:gd name="T4" fmla="*/ 224 w 476"/>
                <a:gd name="T5" fmla="*/ 465 h 471"/>
                <a:gd name="T6" fmla="*/ 182 w 476"/>
                <a:gd name="T7" fmla="*/ 202 h 471"/>
                <a:gd name="T8" fmla="*/ 216 w 476"/>
                <a:gd name="T9" fmla="*/ 194 h 471"/>
                <a:gd name="T10" fmla="*/ 261 w 476"/>
                <a:gd name="T11" fmla="*/ 197 h 471"/>
                <a:gd name="T12" fmla="*/ 229 w 476"/>
                <a:gd name="T13" fmla="*/ 205 h 471"/>
                <a:gd name="T14" fmla="*/ 398 w 476"/>
                <a:gd name="T15" fmla="*/ 98 h 471"/>
                <a:gd name="T16" fmla="*/ 300 w 476"/>
                <a:gd name="T17" fmla="*/ 38 h 471"/>
                <a:gd name="T18" fmla="*/ 221 w 476"/>
                <a:gd name="T19" fmla="*/ 20 h 471"/>
                <a:gd name="T20" fmla="*/ 206 w 476"/>
                <a:gd name="T21" fmla="*/ 14 h 471"/>
                <a:gd name="T22" fmla="*/ 111 w 476"/>
                <a:gd name="T23" fmla="*/ 50 h 471"/>
                <a:gd name="T24" fmla="*/ 15 w 476"/>
                <a:gd name="T25" fmla="*/ 204 h 471"/>
                <a:gd name="T26" fmla="*/ 48 w 476"/>
                <a:gd name="T27" fmla="*/ 354 h 471"/>
                <a:gd name="T28" fmla="*/ 179 w 476"/>
                <a:gd name="T29" fmla="*/ 441 h 471"/>
                <a:gd name="T30" fmla="*/ 195 w 476"/>
                <a:gd name="T31" fmla="*/ 433 h 471"/>
                <a:gd name="T32" fmla="*/ 342 w 476"/>
                <a:gd name="T33" fmla="*/ 399 h 471"/>
                <a:gd name="T34" fmla="*/ 389 w 476"/>
                <a:gd name="T35" fmla="*/ 354 h 471"/>
                <a:gd name="T36" fmla="*/ 339 w 476"/>
                <a:gd name="T37" fmla="*/ 425 h 471"/>
                <a:gd name="T38" fmla="*/ 426 w 476"/>
                <a:gd name="T39" fmla="*/ 304 h 471"/>
                <a:gd name="T40" fmla="*/ 300 w 476"/>
                <a:gd name="T41" fmla="*/ 41 h 471"/>
                <a:gd name="T42" fmla="*/ 232 w 476"/>
                <a:gd name="T43" fmla="*/ 374 h 471"/>
                <a:gd name="T44" fmla="*/ 265 w 476"/>
                <a:gd name="T45" fmla="*/ 374 h 471"/>
                <a:gd name="T46" fmla="*/ 283 w 476"/>
                <a:gd name="T47" fmla="*/ 343 h 471"/>
                <a:gd name="T48" fmla="*/ 271 w 476"/>
                <a:gd name="T49" fmla="*/ 347 h 471"/>
                <a:gd name="T50" fmla="*/ 199 w 476"/>
                <a:gd name="T51" fmla="*/ 361 h 471"/>
                <a:gd name="T52" fmla="*/ 179 w 476"/>
                <a:gd name="T53" fmla="*/ 365 h 471"/>
                <a:gd name="T54" fmla="*/ 125 w 476"/>
                <a:gd name="T55" fmla="*/ 318 h 471"/>
                <a:gd name="T56" fmla="*/ 113 w 476"/>
                <a:gd name="T57" fmla="*/ 272 h 471"/>
                <a:gd name="T58" fmla="*/ 127 w 476"/>
                <a:gd name="T59" fmla="*/ 209 h 471"/>
                <a:gd name="T60" fmla="*/ 151 w 476"/>
                <a:gd name="T61" fmla="*/ 208 h 471"/>
                <a:gd name="T62" fmla="*/ 189 w 476"/>
                <a:gd name="T63" fmla="*/ 194 h 471"/>
                <a:gd name="T64" fmla="*/ 237 w 476"/>
                <a:gd name="T65" fmla="*/ 165 h 471"/>
                <a:gd name="T66" fmla="*/ 235 w 476"/>
                <a:gd name="T67" fmla="*/ 183 h 471"/>
                <a:gd name="T68" fmla="*/ 298 w 476"/>
                <a:gd name="T69" fmla="*/ 220 h 471"/>
                <a:gd name="T70" fmla="*/ 319 w 476"/>
                <a:gd name="T71" fmla="*/ 267 h 471"/>
                <a:gd name="T72" fmla="*/ 361 w 476"/>
                <a:gd name="T73" fmla="*/ 377 h 471"/>
                <a:gd name="T74" fmla="*/ 361 w 476"/>
                <a:gd name="T75" fmla="*/ 397 h 471"/>
                <a:gd name="T76" fmla="*/ 365 w 476"/>
                <a:gd name="T77" fmla="*/ 405 h 471"/>
                <a:gd name="T78" fmla="*/ 122 w 476"/>
                <a:gd name="T79" fmla="*/ 242 h 471"/>
                <a:gd name="T80" fmla="*/ 128 w 476"/>
                <a:gd name="T81" fmla="*/ 220 h 471"/>
                <a:gd name="T82" fmla="*/ 297 w 476"/>
                <a:gd name="T83" fmla="*/ 311 h 471"/>
                <a:gd name="T84" fmla="*/ 250 w 476"/>
                <a:gd name="T85" fmla="*/ 346 h 471"/>
                <a:gd name="T86" fmla="*/ 283 w 476"/>
                <a:gd name="T87" fmla="*/ 332 h 471"/>
                <a:gd name="T88" fmla="*/ 292 w 476"/>
                <a:gd name="T89" fmla="*/ 298 h 471"/>
                <a:gd name="T90" fmla="*/ 301 w 476"/>
                <a:gd name="T91" fmla="*/ 291 h 471"/>
                <a:gd name="T92" fmla="*/ 288 w 476"/>
                <a:gd name="T93" fmla="*/ 337 h 471"/>
                <a:gd name="T94" fmla="*/ 54 w 476"/>
                <a:gd name="T95" fmla="*/ 72 h 471"/>
                <a:gd name="T96" fmla="*/ 42 w 476"/>
                <a:gd name="T97" fmla="*/ 354 h 471"/>
                <a:gd name="T98" fmla="*/ 123 w 476"/>
                <a:gd name="T99" fmla="*/ 430 h 471"/>
                <a:gd name="T100" fmla="*/ 13 w 476"/>
                <a:gd name="T101" fmla="*/ 182 h 471"/>
                <a:gd name="T102" fmla="*/ 391 w 476"/>
                <a:gd name="T103" fmla="*/ 66 h 471"/>
                <a:gd name="T104" fmla="*/ 88 w 476"/>
                <a:gd name="T105" fmla="*/ 407 h 471"/>
                <a:gd name="T106" fmla="*/ 419 w 476"/>
                <a:gd name="T107" fmla="*/ 107 h 471"/>
                <a:gd name="T108" fmla="*/ 121 w 476"/>
                <a:gd name="T109" fmla="*/ 274 h 471"/>
                <a:gd name="T110" fmla="*/ 117 w 476"/>
                <a:gd name="T111" fmla="*/ 267 h 471"/>
                <a:gd name="T112" fmla="*/ 52 w 476"/>
                <a:gd name="T113" fmla="*/ 93 h 471"/>
                <a:gd name="T114" fmla="*/ 115 w 476"/>
                <a:gd name="T115" fmla="*/ 443 h 471"/>
                <a:gd name="T116" fmla="*/ 86 w 476"/>
                <a:gd name="T117" fmla="*/ 406 h 471"/>
                <a:gd name="T118" fmla="*/ 205 w 476"/>
                <a:gd name="T119" fmla="*/ 460 h 471"/>
                <a:gd name="T120" fmla="*/ 312 w 476"/>
                <a:gd name="T121" fmla="*/ 441 h 471"/>
                <a:gd name="T122" fmla="*/ 284 w 476"/>
                <a:gd name="T123" fmla="*/ 435 h 471"/>
                <a:gd name="T124" fmla="*/ 204 w 476"/>
                <a:gd name="T125" fmla="*/ 45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471">
                  <a:moveTo>
                    <a:pt x="190" y="455"/>
                  </a:moveTo>
                  <a:cubicBezTo>
                    <a:pt x="193" y="455"/>
                    <a:pt x="196" y="455"/>
                    <a:pt x="199" y="455"/>
                  </a:cubicBezTo>
                  <a:cubicBezTo>
                    <a:pt x="202" y="455"/>
                    <a:pt x="204" y="455"/>
                    <a:pt x="204" y="455"/>
                  </a:cubicBezTo>
                  <a:cubicBezTo>
                    <a:pt x="201" y="455"/>
                    <a:pt x="200" y="453"/>
                    <a:pt x="195" y="454"/>
                  </a:cubicBezTo>
                  <a:cubicBezTo>
                    <a:pt x="192" y="454"/>
                    <a:pt x="190" y="454"/>
                    <a:pt x="190" y="455"/>
                  </a:cubicBezTo>
                  <a:close/>
                  <a:moveTo>
                    <a:pt x="275" y="435"/>
                  </a:moveTo>
                  <a:cubicBezTo>
                    <a:pt x="276" y="435"/>
                    <a:pt x="278" y="434"/>
                    <a:pt x="278" y="434"/>
                  </a:cubicBezTo>
                  <a:cubicBezTo>
                    <a:pt x="278" y="434"/>
                    <a:pt x="277" y="434"/>
                    <a:pt x="275" y="434"/>
                  </a:cubicBezTo>
                  <a:cubicBezTo>
                    <a:pt x="273" y="435"/>
                    <a:pt x="271" y="436"/>
                    <a:pt x="268" y="436"/>
                  </a:cubicBezTo>
                  <a:cubicBezTo>
                    <a:pt x="265" y="437"/>
                    <a:pt x="263" y="438"/>
                    <a:pt x="259" y="439"/>
                  </a:cubicBezTo>
                  <a:cubicBezTo>
                    <a:pt x="263" y="438"/>
                    <a:pt x="265" y="438"/>
                    <a:pt x="268" y="437"/>
                  </a:cubicBezTo>
                  <a:cubicBezTo>
                    <a:pt x="270" y="436"/>
                    <a:pt x="273" y="436"/>
                    <a:pt x="275" y="435"/>
                  </a:cubicBezTo>
                  <a:close/>
                  <a:moveTo>
                    <a:pt x="433" y="139"/>
                  </a:moveTo>
                  <a:cubicBezTo>
                    <a:pt x="432" y="136"/>
                    <a:pt x="431" y="134"/>
                    <a:pt x="430" y="132"/>
                  </a:cubicBezTo>
                  <a:cubicBezTo>
                    <a:pt x="427" y="128"/>
                    <a:pt x="425" y="123"/>
                    <a:pt x="422" y="119"/>
                  </a:cubicBezTo>
                  <a:cubicBezTo>
                    <a:pt x="424" y="123"/>
                    <a:pt x="427" y="128"/>
                    <a:pt x="429" y="132"/>
                  </a:cubicBezTo>
                  <a:cubicBezTo>
                    <a:pt x="430" y="134"/>
                    <a:pt x="432" y="136"/>
                    <a:pt x="433" y="139"/>
                  </a:cubicBezTo>
                  <a:cubicBezTo>
                    <a:pt x="434" y="141"/>
                    <a:pt x="436" y="143"/>
                    <a:pt x="436" y="145"/>
                  </a:cubicBezTo>
                  <a:cubicBezTo>
                    <a:pt x="436" y="143"/>
                    <a:pt x="435" y="141"/>
                    <a:pt x="433" y="139"/>
                  </a:cubicBezTo>
                  <a:close/>
                  <a:moveTo>
                    <a:pt x="439" y="128"/>
                  </a:moveTo>
                  <a:cubicBezTo>
                    <a:pt x="442" y="133"/>
                    <a:pt x="438" y="125"/>
                    <a:pt x="440" y="129"/>
                  </a:cubicBezTo>
                  <a:cubicBezTo>
                    <a:pt x="442" y="131"/>
                    <a:pt x="441" y="130"/>
                    <a:pt x="440" y="128"/>
                  </a:cubicBezTo>
                  <a:cubicBezTo>
                    <a:pt x="437" y="123"/>
                    <a:pt x="435" y="117"/>
                    <a:pt x="430" y="111"/>
                  </a:cubicBezTo>
                  <a:cubicBezTo>
                    <a:pt x="431" y="113"/>
                    <a:pt x="432" y="116"/>
                    <a:pt x="434" y="119"/>
                  </a:cubicBezTo>
                  <a:cubicBezTo>
                    <a:pt x="436" y="122"/>
                    <a:pt x="438" y="125"/>
                    <a:pt x="439" y="128"/>
                  </a:cubicBezTo>
                  <a:close/>
                  <a:moveTo>
                    <a:pt x="421" y="107"/>
                  </a:moveTo>
                  <a:cubicBezTo>
                    <a:pt x="423" y="111"/>
                    <a:pt x="429" y="117"/>
                    <a:pt x="428" y="119"/>
                  </a:cubicBezTo>
                  <a:cubicBezTo>
                    <a:pt x="428" y="119"/>
                    <a:pt x="432" y="126"/>
                    <a:pt x="434" y="130"/>
                  </a:cubicBezTo>
                  <a:cubicBezTo>
                    <a:pt x="436" y="134"/>
                    <a:pt x="436" y="133"/>
                    <a:pt x="437" y="133"/>
                  </a:cubicBezTo>
                  <a:cubicBezTo>
                    <a:pt x="439" y="134"/>
                    <a:pt x="437" y="129"/>
                    <a:pt x="430" y="119"/>
                  </a:cubicBezTo>
                  <a:cubicBezTo>
                    <a:pt x="430" y="118"/>
                    <a:pt x="428" y="116"/>
                    <a:pt x="428" y="116"/>
                  </a:cubicBezTo>
                  <a:cubicBezTo>
                    <a:pt x="428" y="117"/>
                    <a:pt x="430" y="119"/>
                    <a:pt x="430" y="120"/>
                  </a:cubicBezTo>
                  <a:cubicBezTo>
                    <a:pt x="427" y="116"/>
                    <a:pt x="424" y="110"/>
                    <a:pt x="421" y="107"/>
                  </a:cubicBezTo>
                  <a:close/>
                  <a:moveTo>
                    <a:pt x="421" y="124"/>
                  </a:moveTo>
                  <a:cubicBezTo>
                    <a:pt x="422" y="126"/>
                    <a:pt x="422" y="126"/>
                    <a:pt x="422" y="126"/>
                  </a:cubicBezTo>
                  <a:cubicBezTo>
                    <a:pt x="423" y="126"/>
                    <a:pt x="423" y="127"/>
                    <a:pt x="424" y="128"/>
                  </a:cubicBezTo>
                  <a:cubicBezTo>
                    <a:pt x="425" y="130"/>
                    <a:pt x="426" y="131"/>
                    <a:pt x="427" y="133"/>
                  </a:cubicBezTo>
                  <a:cubicBezTo>
                    <a:pt x="430" y="138"/>
                    <a:pt x="432" y="144"/>
                    <a:pt x="435" y="150"/>
                  </a:cubicBezTo>
                  <a:cubicBezTo>
                    <a:pt x="436" y="151"/>
                    <a:pt x="436" y="152"/>
                    <a:pt x="436" y="152"/>
                  </a:cubicBezTo>
                  <a:cubicBezTo>
                    <a:pt x="436" y="150"/>
                    <a:pt x="435" y="148"/>
                    <a:pt x="435" y="146"/>
                  </a:cubicBezTo>
                  <a:cubicBezTo>
                    <a:pt x="434" y="144"/>
                    <a:pt x="434" y="142"/>
                    <a:pt x="433" y="141"/>
                  </a:cubicBezTo>
                  <a:cubicBezTo>
                    <a:pt x="431" y="137"/>
                    <a:pt x="429" y="132"/>
                    <a:pt x="426" y="128"/>
                  </a:cubicBezTo>
                  <a:cubicBezTo>
                    <a:pt x="424" y="125"/>
                    <a:pt x="422" y="122"/>
                    <a:pt x="421" y="120"/>
                  </a:cubicBezTo>
                  <a:cubicBezTo>
                    <a:pt x="421" y="121"/>
                    <a:pt x="424" y="125"/>
                    <a:pt x="425" y="128"/>
                  </a:cubicBezTo>
                  <a:cubicBezTo>
                    <a:pt x="425" y="128"/>
                    <a:pt x="426" y="129"/>
                    <a:pt x="427" y="131"/>
                  </a:cubicBezTo>
                  <a:cubicBezTo>
                    <a:pt x="423" y="124"/>
                    <a:pt x="419" y="119"/>
                    <a:pt x="416" y="115"/>
                  </a:cubicBezTo>
                  <a:cubicBezTo>
                    <a:pt x="415" y="113"/>
                    <a:pt x="414" y="112"/>
                    <a:pt x="413" y="110"/>
                  </a:cubicBezTo>
                  <a:cubicBezTo>
                    <a:pt x="412" y="110"/>
                    <a:pt x="412" y="109"/>
                    <a:pt x="411" y="109"/>
                  </a:cubicBezTo>
                  <a:cubicBezTo>
                    <a:pt x="413" y="111"/>
                    <a:pt x="414" y="113"/>
                    <a:pt x="415" y="115"/>
                  </a:cubicBezTo>
                  <a:cubicBezTo>
                    <a:pt x="417" y="118"/>
                    <a:pt x="419" y="121"/>
                    <a:pt x="421" y="124"/>
                  </a:cubicBezTo>
                  <a:close/>
                  <a:moveTo>
                    <a:pt x="290" y="471"/>
                  </a:moveTo>
                  <a:cubicBezTo>
                    <a:pt x="294" y="469"/>
                    <a:pt x="299" y="468"/>
                    <a:pt x="303" y="466"/>
                  </a:cubicBezTo>
                  <a:cubicBezTo>
                    <a:pt x="308" y="464"/>
                    <a:pt x="312" y="462"/>
                    <a:pt x="317" y="460"/>
                  </a:cubicBezTo>
                  <a:cubicBezTo>
                    <a:pt x="312" y="462"/>
                    <a:pt x="308" y="463"/>
                    <a:pt x="303" y="465"/>
                  </a:cubicBezTo>
                  <a:cubicBezTo>
                    <a:pt x="299" y="467"/>
                    <a:pt x="294" y="468"/>
                    <a:pt x="290" y="471"/>
                  </a:cubicBezTo>
                  <a:close/>
                  <a:moveTo>
                    <a:pt x="396" y="387"/>
                  </a:moveTo>
                  <a:cubicBezTo>
                    <a:pt x="396" y="386"/>
                    <a:pt x="397" y="385"/>
                    <a:pt x="398" y="384"/>
                  </a:cubicBezTo>
                  <a:cubicBezTo>
                    <a:pt x="396" y="385"/>
                    <a:pt x="394" y="388"/>
                    <a:pt x="394" y="389"/>
                  </a:cubicBezTo>
                  <a:cubicBezTo>
                    <a:pt x="393" y="391"/>
                    <a:pt x="389" y="395"/>
                    <a:pt x="385" y="399"/>
                  </a:cubicBezTo>
                  <a:cubicBezTo>
                    <a:pt x="385" y="399"/>
                    <a:pt x="390" y="394"/>
                    <a:pt x="395" y="389"/>
                  </a:cubicBezTo>
                  <a:cubicBezTo>
                    <a:pt x="396" y="387"/>
                    <a:pt x="397" y="386"/>
                    <a:pt x="398" y="385"/>
                  </a:cubicBezTo>
                  <a:cubicBezTo>
                    <a:pt x="399" y="384"/>
                    <a:pt x="400" y="382"/>
                    <a:pt x="401" y="381"/>
                  </a:cubicBezTo>
                  <a:cubicBezTo>
                    <a:pt x="403" y="379"/>
                    <a:pt x="404" y="378"/>
                    <a:pt x="404" y="378"/>
                  </a:cubicBezTo>
                  <a:cubicBezTo>
                    <a:pt x="401" y="380"/>
                    <a:pt x="398" y="385"/>
                    <a:pt x="396" y="387"/>
                  </a:cubicBezTo>
                  <a:close/>
                  <a:moveTo>
                    <a:pt x="395" y="380"/>
                  </a:moveTo>
                  <a:cubicBezTo>
                    <a:pt x="394" y="380"/>
                    <a:pt x="393" y="381"/>
                    <a:pt x="391" y="384"/>
                  </a:cubicBezTo>
                  <a:cubicBezTo>
                    <a:pt x="386" y="389"/>
                    <a:pt x="382" y="394"/>
                    <a:pt x="377" y="398"/>
                  </a:cubicBezTo>
                  <a:cubicBezTo>
                    <a:pt x="383" y="392"/>
                    <a:pt x="387" y="390"/>
                    <a:pt x="393" y="384"/>
                  </a:cubicBezTo>
                  <a:cubicBezTo>
                    <a:pt x="394" y="383"/>
                    <a:pt x="394" y="383"/>
                    <a:pt x="396" y="382"/>
                  </a:cubicBezTo>
                  <a:cubicBezTo>
                    <a:pt x="395" y="383"/>
                    <a:pt x="395" y="381"/>
                    <a:pt x="396" y="380"/>
                  </a:cubicBezTo>
                  <a:cubicBezTo>
                    <a:pt x="392" y="384"/>
                    <a:pt x="395" y="380"/>
                    <a:pt x="395" y="380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399" y="386"/>
                  </a:moveTo>
                  <a:cubicBezTo>
                    <a:pt x="398" y="387"/>
                    <a:pt x="396" y="389"/>
                    <a:pt x="395" y="390"/>
                  </a:cubicBezTo>
                  <a:cubicBezTo>
                    <a:pt x="392" y="393"/>
                    <a:pt x="389" y="396"/>
                    <a:pt x="386" y="399"/>
                  </a:cubicBezTo>
                  <a:cubicBezTo>
                    <a:pt x="392" y="392"/>
                    <a:pt x="393" y="394"/>
                    <a:pt x="397" y="390"/>
                  </a:cubicBezTo>
                  <a:cubicBezTo>
                    <a:pt x="396" y="389"/>
                    <a:pt x="398" y="387"/>
                    <a:pt x="403" y="381"/>
                  </a:cubicBezTo>
                  <a:cubicBezTo>
                    <a:pt x="402" y="382"/>
                    <a:pt x="400" y="384"/>
                    <a:pt x="399" y="386"/>
                  </a:cubicBezTo>
                  <a:close/>
                  <a:moveTo>
                    <a:pt x="196" y="452"/>
                  </a:moveTo>
                  <a:cubicBezTo>
                    <a:pt x="188" y="451"/>
                    <a:pt x="181" y="449"/>
                    <a:pt x="173" y="448"/>
                  </a:cubicBezTo>
                  <a:cubicBezTo>
                    <a:pt x="180" y="450"/>
                    <a:pt x="188" y="452"/>
                    <a:pt x="196" y="452"/>
                  </a:cubicBezTo>
                  <a:close/>
                  <a:moveTo>
                    <a:pt x="448" y="249"/>
                  </a:moveTo>
                  <a:cubicBezTo>
                    <a:pt x="448" y="249"/>
                    <a:pt x="448" y="249"/>
                    <a:pt x="448" y="249"/>
                  </a:cubicBezTo>
                  <a:cubicBezTo>
                    <a:pt x="448" y="248"/>
                    <a:pt x="448" y="248"/>
                    <a:pt x="448" y="248"/>
                  </a:cubicBezTo>
                  <a:cubicBezTo>
                    <a:pt x="448" y="249"/>
                    <a:pt x="448" y="249"/>
                    <a:pt x="448" y="249"/>
                  </a:cubicBezTo>
                  <a:cubicBezTo>
                    <a:pt x="448" y="249"/>
                    <a:pt x="448" y="249"/>
                    <a:pt x="448" y="249"/>
                  </a:cubicBezTo>
                  <a:close/>
                  <a:moveTo>
                    <a:pt x="448" y="246"/>
                  </a:moveTo>
                  <a:cubicBezTo>
                    <a:pt x="448" y="243"/>
                    <a:pt x="448" y="237"/>
                    <a:pt x="448" y="236"/>
                  </a:cubicBezTo>
                  <a:cubicBezTo>
                    <a:pt x="447" y="235"/>
                    <a:pt x="447" y="241"/>
                    <a:pt x="447" y="244"/>
                  </a:cubicBezTo>
                  <a:cubicBezTo>
                    <a:pt x="447" y="245"/>
                    <a:pt x="447" y="245"/>
                    <a:pt x="447" y="246"/>
                  </a:cubicBezTo>
                  <a:cubicBezTo>
                    <a:pt x="447" y="248"/>
                    <a:pt x="446" y="259"/>
                    <a:pt x="448" y="249"/>
                  </a:cubicBezTo>
                  <a:cubicBezTo>
                    <a:pt x="448" y="248"/>
                    <a:pt x="448" y="250"/>
                    <a:pt x="448" y="246"/>
                  </a:cubicBezTo>
                  <a:close/>
                  <a:moveTo>
                    <a:pt x="458" y="214"/>
                  </a:moveTo>
                  <a:cubicBezTo>
                    <a:pt x="458" y="216"/>
                    <a:pt x="458" y="217"/>
                    <a:pt x="459" y="217"/>
                  </a:cubicBezTo>
                  <a:cubicBezTo>
                    <a:pt x="459" y="217"/>
                    <a:pt x="459" y="214"/>
                    <a:pt x="459" y="213"/>
                  </a:cubicBezTo>
                  <a:cubicBezTo>
                    <a:pt x="458" y="210"/>
                    <a:pt x="458" y="207"/>
                    <a:pt x="457" y="204"/>
                  </a:cubicBezTo>
                  <a:cubicBezTo>
                    <a:pt x="457" y="206"/>
                    <a:pt x="458" y="209"/>
                    <a:pt x="457" y="210"/>
                  </a:cubicBezTo>
                  <a:cubicBezTo>
                    <a:pt x="457" y="211"/>
                    <a:pt x="457" y="212"/>
                    <a:pt x="458" y="215"/>
                  </a:cubicBezTo>
                  <a:cubicBezTo>
                    <a:pt x="458" y="214"/>
                    <a:pt x="457" y="210"/>
                    <a:pt x="458" y="214"/>
                  </a:cubicBezTo>
                  <a:close/>
                  <a:moveTo>
                    <a:pt x="453" y="219"/>
                  </a:moveTo>
                  <a:cubicBezTo>
                    <a:pt x="453" y="220"/>
                    <a:pt x="453" y="221"/>
                    <a:pt x="453" y="223"/>
                  </a:cubicBezTo>
                  <a:cubicBezTo>
                    <a:pt x="453" y="224"/>
                    <a:pt x="453" y="225"/>
                    <a:pt x="453" y="226"/>
                  </a:cubicBezTo>
                  <a:cubicBezTo>
                    <a:pt x="453" y="231"/>
                    <a:pt x="454" y="231"/>
                    <a:pt x="454" y="230"/>
                  </a:cubicBezTo>
                  <a:cubicBezTo>
                    <a:pt x="455" y="229"/>
                    <a:pt x="456" y="231"/>
                    <a:pt x="455" y="237"/>
                  </a:cubicBezTo>
                  <a:cubicBezTo>
                    <a:pt x="455" y="240"/>
                    <a:pt x="455" y="243"/>
                    <a:pt x="455" y="246"/>
                  </a:cubicBezTo>
                  <a:cubicBezTo>
                    <a:pt x="455" y="248"/>
                    <a:pt x="455" y="251"/>
                    <a:pt x="455" y="254"/>
                  </a:cubicBezTo>
                  <a:cubicBezTo>
                    <a:pt x="455" y="250"/>
                    <a:pt x="456" y="247"/>
                    <a:pt x="456" y="244"/>
                  </a:cubicBezTo>
                  <a:cubicBezTo>
                    <a:pt x="456" y="240"/>
                    <a:pt x="457" y="238"/>
                    <a:pt x="457" y="235"/>
                  </a:cubicBezTo>
                  <a:cubicBezTo>
                    <a:pt x="458" y="229"/>
                    <a:pt x="459" y="223"/>
                    <a:pt x="458" y="215"/>
                  </a:cubicBezTo>
                  <a:cubicBezTo>
                    <a:pt x="457" y="215"/>
                    <a:pt x="456" y="212"/>
                    <a:pt x="456" y="209"/>
                  </a:cubicBezTo>
                  <a:cubicBezTo>
                    <a:pt x="455" y="205"/>
                    <a:pt x="455" y="201"/>
                    <a:pt x="454" y="199"/>
                  </a:cubicBezTo>
                  <a:cubicBezTo>
                    <a:pt x="455" y="201"/>
                    <a:pt x="455" y="204"/>
                    <a:pt x="455" y="207"/>
                  </a:cubicBezTo>
                  <a:cubicBezTo>
                    <a:pt x="456" y="209"/>
                    <a:pt x="456" y="212"/>
                    <a:pt x="455" y="213"/>
                  </a:cubicBezTo>
                  <a:cubicBezTo>
                    <a:pt x="455" y="213"/>
                    <a:pt x="455" y="215"/>
                    <a:pt x="455" y="215"/>
                  </a:cubicBezTo>
                  <a:cubicBezTo>
                    <a:pt x="454" y="212"/>
                    <a:pt x="454" y="209"/>
                    <a:pt x="455" y="209"/>
                  </a:cubicBezTo>
                  <a:cubicBezTo>
                    <a:pt x="455" y="209"/>
                    <a:pt x="455" y="210"/>
                    <a:pt x="455" y="207"/>
                  </a:cubicBezTo>
                  <a:cubicBezTo>
                    <a:pt x="454" y="205"/>
                    <a:pt x="454" y="203"/>
                    <a:pt x="453" y="201"/>
                  </a:cubicBezTo>
                  <a:cubicBezTo>
                    <a:pt x="453" y="199"/>
                    <a:pt x="452" y="197"/>
                    <a:pt x="452" y="195"/>
                  </a:cubicBezTo>
                  <a:cubicBezTo>
                    <a:pt x="451" y="191"/>
                    <a:pt x="449" y="186"/>
                    <a:pt x="449" y="180"/>
                  </a:cubicBezTo>
                  <a:cubicBezTo>
                    <a:pt x="450" y="184"/>
                    <a:pt x="450" y="187"/>
                    <a:pt x="451" y="190"/>
                  </a:cubicBezTo>
                  <a:cubicBezTo>
                    <a:pt x="451" y="181"/>
                    <a:pt x="447" y="174"/>
                    <a:pt x="444" y="165"/>
                  </a:cubicBezTo>
                  <a:cubicBezTo>
                    <a:pt x="445" y="168"/>
                    <a:pt x="446" y="172"/>
                    <a:pt x="446" y="175"/>
                  </a:cubicBezTo>
                  <a:cubicBezTo>
                    <a:pt x="447" y="179"/>
                    <a:pt x="448" y="183"/>
                    <a:pt x="448" y="185"/>
                  </a:cubicBezTo>
                  <a:cubicBezTo>
                    <a:pt x="448" y="188"/>
                    <a:pt x="449" y="193"/>
                    <a:pt x="447" y="188"/>
                  </a:cubicBezTo>
                  <a:cubicBezTo>
                    <a:pt x="446" y="185"/>
                    <a:pt x="446" y="187"/>
                    <a:pt x="446" y="188"/>
                  </a:cubicBezTo>
                  <a:cubicBezTo>
                    <a:pt x="446" y="189"/>
                    <a:pt x="446" y="193"/>
                    <a:pt x="447" y="194"/>
                  </a:cubicBezTo>
                  <a:cubicBezTo>
                    <a:pt x="447" y="194"/>
                    <a:pt x="447" y="195"/>
                    <a:pt x="447" y="195"/>
                  </a:cubicBezTo>
                  <a:cubicBezTo>
                    <a:pt x="447" y="196"/>
                    <a:pt x="447" y="198"/>
                    <a:pt x="448" y="200"/>
                  </a:cubicBezTo>
                  <a:cubicBezTo>
                    <a:pt x="450" y="201"/>
                    <a:pt x="450" y="218"/>
                    <a:pt x="453" y="219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250" y="463"/>
                  </a:moveTo>
                  <a:cubicBezTo>
                    <a:pt x="246" y="463"/>
                    <a:pt x="241" y="463"/>
                    <a:pt x="240" y="463"/>
                  </a:cubicBezTo>
                  <a:cubicBezTo>
                    <a:pt x="236" y="464"/>
                    <a:pt x="232" y="463"/>
                    <a:pt x="228" y="463"/>
                  </a:cubicBezTo>
                  <a:cubicBezTo>
                    <a:pt x="229" y="462"/>
                    <a:pt x="232" y="463"/>
                    <a:pt x="233" y="462"/>
                  </a:cubicBezTo>
                  <a:cubicBezTo>
                    <a:pt x="232" y="462"/>
                    <a:pt x="228" y="462"/>
                    <a:pt x="226" y="462"/>
                  </a:cubicBezTo>
                  <a:cubicBezTo>
                    <a:pt x="224" y="461"/>
                    <a:pt x="218" y="461"/>
                    <a:pt x="214" y="461"/>
                  </a:cubicBezTo>
                  <a:cubicBezTo>
                    <a:pt x="218" y="461"/>
                    <a:pt x="216" y="462"/>
                    <a:pt x="221" y="463"/>
                  </a:cubicBezTo>
                  <a:cubicBezTo>
                    <a:pt x="227" y="463"/>
                    <a:pt x="233" y="464"/>
                    <a:pt x="240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35" y="464"/>
                    <a:pt x="230" y="464"/>
                    <a:pt x="224" y="465"/>
                  </a:cubicBezTo>
                  <a:cubicBezTo>
                    <a:pt x="229" y="465"/>
                    <a:pt x="234" y="465"/>
                    <a:pt x="239" y="465"/>
                  </a:cubicBezTo>
                  <a:cubicBezTo>
                    <a:pt x="241" y="465"/>
                    <a:pt x="243" y="464"/>
                    <a:pt x="246" y="464"/>
                  </a:cubicBezTo>
                  <a:cubicBezTo>
                    <a:pt x="247" y="464"/>
                    <a:pt x="249" y="463"/>
                    <a:pt x="250" y="463"/>
                  </a:cubicBezTo>
                  <a:cubicBezTo>
                    <a:pt x="251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1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1" y="463"/>
                    <a:pt x="250" y="463"/>
                  </a:cubicBezTo>
                  <a:close/>
                  <a:moveTo>
                    <a:pt x="304" y="455"/>
                  </a:moveTo>
                  <a:cubicBezTo>
                    <a:pt x="308" y="453"/>
                    <a:pt x="312" y="450"/>
                    <a:pt x="315" y="450"/>
                  </a:cubicBezTo>
                  <a:cubicBezTo>
                    <a:pt x="315" y="450"/>
                    <a:pt x="316" y="450"/>
                    <a:pt x="316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9" y="447"/>
                    <a:pt x="321" y="446"/>
                    <a:pt x="324" y="445"/>
                  </a:cubicBezTo>
                  <a:cubicBezTo>
                    <a:pt x="326" y="444"/>
                    <a:pt x="328" y="443"/>
                    <a:pt x="331" y="441"/>
                  </a:cubicBezTo>
                  <a:cubicBezTo>
                    <a:pt x="333" y="440"/>
                    <a:pt x="337" y="438"/>
                    <a:pt x="334" y="438"/>
                  </a:cubicBezTo>
                  <a:cubicBezTo>
                    <a:pt x="333" y="438"/>
                    <a:pt x="333" y="438"/>
                    <a:pt x="329" y="440"/>
                  </a:cubicBezTo>
                  <a:cubicBezTo>
                    <a:pt x="324" y="443"/>
                    <a:pt x="317" y="447"/>
                    <a:pt x="311" y="449"/>
                  </a:cubicBezTo>
                  <a:cubicBezTo>
                    <a:pt x="311" y="449"/>
                    <a:pt x="309" y="449"/>
                    <a:pt x="308" y="450"/>
                  </a:cubicBezTo>
                  <a:cubicBezTo>
                    <a:pt x="307" y="450"/>
                    <a:pt x="305" y="450"/>
                    <a:pt x="304" y="451"/>
                  </a:cubicBezTo>
                  <a:cubicBezTo>
                    <a:pt x="300" y="451"/>
                    <a:pt x="300" y="453"/>
                    <a:pt x="296" y="454"/>
                  </a:cubicBezTo>
                  <a:cubicBezTo>
                    <a:pt x="291" y="456"/>
                    <a:pt x="291" y="456"/>
                    <a:pt x="287" y="458"/>
                  </a:cubicBezTo>
                  <a:cubicBezTo>
                    <a:pt x="290" y="457"/>
                    <a:pt x="292" y="456"/>
                    <a:pt x="293" y="456"/>
                  </a:cubicBezTo>
                  <a:cubicBezTo>
                    <a:pt x="297" y="455"/>
                    <a:pt x="313" y="449"/>
                    <a:pt x="304" y="455"/>
                  </a:cubicBezTo>
                  <a:close/>
                  <a:moveTo>
                    <a:pt x="263" y="459"/>
                  </a:moveTo>
                  <a:cubicBezTo>
                    <a:pt x="260" y="459"/>
                    <a:pt x="258" y="460"/>
                    <a:pt x="256" y="460"/>
                  </a:cubicBezTo>
                  <a:cubicBezTo>
                    <a:pt x="260" y="460"/>
                    <a:pt x="259" y="461"/>
                    <a:pt x="261" y="460"/>
                  </a:cubicBezTo>
                  <a:cubicBezTo>
                    <a:pt x="263" y="460"/>
                    <a:pt x="264" y="460"/>
                    <a:pt x="266" y="460"/>
                  </a:cubicBezTo>
                  <a:cubicBezTo>
                    <a:pt x="268" y="459"/>
                    <a:pt x="270" y="459"/>
                    <a:pt x="272" y="458"/>
                  </a:cubicBezTo>
                  <a:cubicBezTo>
                    <a:pt x="275" y="457"/>
                    <a:pt x="279" y="456"/>
                    <a:pt x="283" y="455"/>
                  </a:cubicBezTo>
                  <a:cubicBezTo>
                    <a:pt x="280" y="455"/>
                    <a:pt x="276" y="456"/>
                    <a:pt x="273" y="457"/>
                  </a:cubicBezTo>
                  <a:cubicBezTo>
                    <a:pt x="270" y="457"/>
                    <a:pt x="266" y="458"/>
                    <a:pt x="263" y="459"/>
                  </a:cubicBezTo>
                  <a:close/>
                  <a:moveTo>
                    <a:pt x="209" y="464"/>
                  </a:moveTo>
                  <a:cubicBezTo>
                    <a:pt x="208" y="464"/>
                    <a:pt x="207" y="464"/>
                    <a:pt x="206" y="465"/>
                  </a:cubicBezTo>
                  <a:cubicBezTo>
                    <a:pt x="205" y="464"/>
                    <a:pt x="203" y="464"/>
                    <a:pt x="202" y="464"/>
                  </a:cubicBezTo>
                  <a:cubicBezTo>
                    <a:pt x="200" y="464"/>
                    <a:pt x="198" y="464"/>
                    <a:pt x="195" y="464"/>
                  </a:cubicBezTo>
                  <a:cubicBezTo>
                    <a:pt x="198" y="464"/>
                    <a:pt x="200" y="464"/>
                    <a:pt x="202" y="465"/>
                  </a:cubicBezTo>
                  <a:cubicBezTo>
                    <a:pt x="203" y="465"/>
                    <a:pt x="204" y="465"/>
                    <a:pt x="206" y="465"/>
                  </a:cubicBezTo>
                  <a:cubicBezTo>
                    <a:pt x="207" y="465"/>
                    <a:pt x="208" y="465"/>
                    <a:pt x="209" y="465"/>
                  </a:cubicBezTo>
                  <a:cubicBezTo>
                    <a:pt x="214" y="465"/>
                    <a:pt x="219" y="465"/>
                    <a:pt x="224" y="465"/>
                  </a:cubicBezTo>
                  <a:cubicBezTo>
                    <a:pt x="219" y="464"/>
                    <a:pt x="214" y="464"/>
                    <a:pt x="209" y="464"/>
                  </a:cubicBezTo>
                  <a:close/>
                  <a:moveTo>
                    <a:pt x="332" y="452"/>
                  </a:moveTo>
                  <a:cubicBezTo>
                    <a:pt x="332" y="452"/>
                    <a:pt x="332" y="451"/>
                    <a:pt x="332" y="451"/>
                  </a:cubicBezTo>
                  <a:cubicBezTo>
                    <a:pt x="332" y="451"/>
                    <a:pt x="332" y="452"/>
                    <a:pt x="332" y="452"/>
                  </a:cubicBezTo>
                  <a:cubicBezTo>
                    <a:pt x="332" y="452"/>
                    <a:pt x="332" y="452"/>
                    <a:pt x="332" y="452"/>
                  </a:cubicBezTo>
                  <a:close/>
                  <a:moveTo>
                    <a:pt x="332" y="452"/>
                  </a:moveTo>
                  <a:cubicBezTo>
                    <a:pt x="332" y="451"/>
                    <a:pt x="332" y="451"/>
                    <a:pt x="332" y="451"/>
                  </a:cubicBezTo>
                  <a:cubicBezTo>
                    <a:pt x="332" y="451"/>
                    <a:pt x="332" y="451"/>
                    <a:pt x="332" y="451"/>
                  </a:cubicBezTo>
                  <a:lnTo>
                    <a:pt x="332" y="452"/>
                  </a:lnTo>
                  <a:close/>
                  <a:moveTo>
                    <a:pt x="308" y="463"/>
                  </a:moveTo>
                  <a:cubicBezTo>
                    <a:pt x="312" y="461"/>
                    <a:pt x="316" y="460"/>
                    <a:pt x="320" y="458"/>
                  </a:cubicBezTo>
                  <a:cubicBezTo>
                    <a:pt x="324" y="456"/>
                    <a:pt x="328" y="454"/>
                    <a:pt x="332" y="452"/>
                  </a:cubicBezTo>
                  <a:cubicBezTo>
                    <a:pt x="328" y="453"/>
                    <a:pt x="324" y="455"/>
                    <a:pt x="320" y="457"/>
                  </a:cubicBezTo>
                  <a:cubicBezTo>
                    <a:pt x="316" y="459"/>
                    <a:pt x="312" y="461"/>
                    <a:pt x="308" y="463"/>
                  </a:cubicBezTo>
                  <a:close/>
                  <a:moveTo>
                    <a:pt x="311" y="461"/>
                  </a:moveTo>
                  <a:cubicBezTo>
                    <a:pt x="314" y="458"/>
                    <a:pt x="318" y="456"/>
                    <a:pt x="322" y="455"/>
                  </a:cubicBezTo>
                  <a:cubicBezTo>
                    <a:pt x="323" y="455"/>
                    <a:pt x="326" y="453"/>
                    <a:pt x="328" y="452"/>
                  </a:cubicBezTo>
                  <a:cubicBezTo>
                    <a:pt x="329" y="451"/>
                    <a:pt x="331" y="451"/>
                    <a:pt x="332" y="450"/>
                  </a:cubicBezTo>
                  <a:cubicBezTo>
                    <a:pt x="333" y="449"/>
                    <a:pt x="335" y="448"/>
                    <a:pt x="336" y="447"/>
                  </a:cubicBezTo>
                  <a:cubicBezTo>
                    <a:pt x="339" y="446"/>
                    <a:pt x="342" y="444"/>
                    <a:pt x="345" y="442"/>
                  </a:cubicBezTo>
                  <a:cubicBezTo>
                    <a:pt x="340" y="444"/>
                    <a:pt x="335" y="447"/>
                    <a:pt x="329" y="450"/>
                  </a:cubicBezTo>
                  <a:cubicBezTo>
                    <a:pt x="323" y="453"/>
                    <a:pt x="317" y="455"/>
                    <a:pt x="311" y="458"/>
                  </a:cubicBezTo>
                  <a:cubicBezTo>
                    <a:pt x="309" y="459"/>
                    <a:pt x="308" y="459"/>
                    <a:pt x="308" y="460"/>
                  </a:cubicBezTo>
                  <a:cubicBezTo>
                    <a:pt x="307" y="460"/>
                    <a:pt x="307" y="460"/>
                    <a:pt x="308" y="460"/>
                  </a:cubicBezTo>
                  <a:cubicBezTo>
                    <a:pt x="311" y="459"/>
                    <a:pt x="313" y="458"/>
                    <a:pt x="315" y="457"/>
                  </a:cubicBezTo>
                  <a:cubicBezTo>
                    <a:pt x="314" y="458"/>
                    <a:pt x="310" y="460"/>
                    <a:pt x="311" y="461"/>
                  </a:cubicBezTo>
                  <a:close/>
                  <a:moveTo>
                    <a:pt x="324" y="450"/>
                  </a:moveTo>
                  <a:cubicBezTo>
                    <a:pt x="324" y="450"/>
                    <a:pt x="324" y="450"/>
                    <a:pt x="324" y="450"/>
                  </a:cubicBezTo>
                  <a:cubicBezTo>
                    <a:pt x="330" y="447"/>
                    <a:pt x="335" y="446"/>
                    <a:pt x="342" y="441"/>
                  </a:cubicBezTo>
                  <a:cubicBezTo>
                    <a:pt x="338" y="443"/>
                    <a:pt x="335" y="444"/>
                    <a:pt x="331" y="446"/>
                  </a:cubicBezTo>
                  <a:cubicBezTo>
                    <a:pt x="329" y="447"/>
                    <a:pt x="326" y="449"/>
                    <a:pt x="324" y="450"/>
                  </a:cubicBezTo>
                  <a:close/>
                  <a:moveTo>
                    <a:pt x="449" y="309"/>
                  </a:moveTo>
                  <a:cubicBezTo>
                    <a:pt x="449" y="310"/>
                    <a:pt x="449" y="311"/>
                    <a:pt x="448" y="312"/>
                  </a:cubicBezTo>
                  <a:cubicBezTo>
                    <a:pt x="449" y="311"/>
                    <a:pt x="449" y="310"/>
                    <a:pt x="449" y="309"/>
                  </a:cubicBezTo>
                  <a:close/>
                  <a:moveTo>
                    <a:pt x="215" y="186"/>
                  </a:moveTo>
                  <a:cubicBezTo>
                    <a:pt x="215" y="186"/>
                    <a:pt x="215" y="186"/>
                    <a:pt x="215" y="186"/>
                  </a:cubicBezTo>
                  <a:cubicBezTo>
                    <a:pt x="216" y="185"/>
                    <a:pt x="216" y="185"/>
                    <a:pt x="217" y="184"/>
                  </a:cubicBezTo>
                  <a:cubicBezTo>
                    <a:pt x="217" y="183"/>
                    <a:pt x="219" y="184"/>
                    <a:pt x="219" y="183"/>
                  </a:cubicBezTo>
                  <a:cubicBezTo>
                    <a:pt x="218" y="183"/>
                    <a:pt x="218" y="183"/>
                    <a:pt x="217" y="183"/>
                  </a:cubicBezTo>
                  <a:cubicBezTo>
                    <a:pt x="216" y="184"/>
                    <a:pt x="216" y="184"/>
                    <a:pt x="215" y="184"/>
                  </a:cubicBezTo>
                  <a:cubicBezTo>
                    <a:pt x="214" y="184"/>
                    <a:pt x="213" y="184"/>
                    <a:pt x="211" y="185"/>
                  </a:cubicBezTo>
                  <a:cubicBezTo>
                    <a:pt x="211" y="184"/>
                    <a:pt x="213" y="184"/>
                    <a:pt x="212" y="183"/>
                  </a:cubicBezTo>
                  <a:cubicBezTo>
                    <a:pt x="212" y="184"/>
                    <a:pt x="211" y="184"/>
                    <a:pt x="210" y="184"/>
                  </a:cubicBezTo>
                  <a:cubicBezTo>
                    <a:pt x="210" y="184"/>
                    <a:pt x="209" y="184"/>
                    <a:pt x="209" y="184"/>
                  </a:cubicBezTo>
                  <a:cubicBezTo>
                    <a:pt x="210" y="183"/>
                    <a:pt x="212" y="183"/>
                    <a:pt x="214" y="182"/>
                  </a:cubicBezTo>
                  <a:cubicBezTo>
                    <a:pt x="212" y="182"/>
                    <a:pt x="212" y="183"/>
                    <a:pt x="211" y="183"/>
                  </a:cubicBezTo>
                  <a:cubicBezTo>
                    <a:pt x="210" y="183"/>
                    <a:pt x="210" y="183"/>
                    <a:pt x="209" y="183"/>
                  </a:cubicBezTo>
                  <a:cubicBezTo>
                    <a:pt x="208" y="183"/>
                    <a:pt x="208" y="184"/>
                    <a:pt x="208" y="184"/>
                  </a:cubicBezTo>
                  <a:cubicBezTo>
                    <a:pt x="207" y="186"/>
                    <a:pt x="205" y="185"/>
                    <a:pt x="204" y="186"/>
                  </a:cubicBezTo>
                  <a:cubicBezTo>
                    <a:pt x="203" y="186"/>
                    <a:pt x="203" y="186"/>
                    <a:pt x="202" y="186"/>
                  </a:cubicBezTo>
                  <a:cubicBezTo>
                    <a:pt x="201" y="186"/>
                    <a:pt x="200" y="186"/>
                    <a:pt x="200" y="187"/>
                  </a:cubicBezTo>
                  <a:cubicBezTo>
                    <a:pt x="199" y="188"/>
                    <a:pt x="200" y="188"/>
                    <a:pt x="200" y="188"/>
                  </a:cubicBezTo>
                  <a:cubicBezTo>
                    <a:pt x="199" y="189"/>
                    <a:pt x="201" y="188"/>
                    <a:pt x="201" y="188"/>
                  </a:cubicBezTo>
                  <a:cubicBezTo>
                    <a:pt x="202" y="188"/>
                    <a:pt x="203" y="187"/>
                    <a:pt x="203" y="187"/>
                  </a:cubicBezTo>
                  <a:cubicBezTo>
                    <a:pt x="202" y="188"/>
                    <a:pt x="200" y="189"/>
                    <a:pt x="199" y="190"/>
                  </a:cubicBezTo>
                  <a:cubicBezTo>
                    <a:pt x="198" y="191"/>
                    <a:pt x="196" y="191"/>
                    <a:pt x="195" y="192"/>
                  </a:cubicBezTo>
                  <a:cubicBezTo>
                    <a:pt x="194" y="193"/>
                    <a:pt x="193" y="194"/>
                    <a:pt x="191" y="195"/>
                  </a:cubicBezTo>
                  <a:cubicBezTo>
                    <a:pt x="191" y="195"/>
                    <a:pt x="190" y="196"/>
                    <a:pt x="189" y="196"/>
                  </a:cubicBezTo>
                  <a:cubicBezTo>
                    <a:pt x="189" y="196"/>
                    <a:pt x="188" y="197"/>
                    <a:pt x="188" y="198"/>
                  </a:cubicBezTo>
                  <a:cubicBezTo>
                    <a:pt x="188" y="197"/>
                    <a:pt x="189" y="196"/>
                    <a:pt x="188" y="196"/>
                  </a:cubicBezTo>
                  <a:cubicBezTo>
                    <a:pt x="187" y="198"/>
                    <a:pt x="184" y="200"/>
                    <a:pt x="182" y="202"/>
                  </a:cubicBezTo>
                  <a:cubicBezTo>
                    <a:pt x="182" y="203"/>
                    <a:pt x="181" y="206"/>
                    <a:pt x="181" y="205"/>
                  </a:cubicBezTo>
                  <a:cubicBezTo>
                    <a:pt x="182" y="205"/>
                    <a:pt x="182" y="205"/>
                    <a:pt x="183" y="205"/>
                  </a:cubicBezTo>
                  <a:cubicBezTo>
                    <a:pt x="183" y="204"/>
                    <a:pt x="184" y="203"/>
                    <a:pt x="185" y="203"/>
                  </a:cubicBezTo>
                  <a:cubicBezTo>
                    <a:pt x="185" y="203"/>
                    <a:pt x="186" y="202"/>
                    <a:pt x="187" y="202"/>
                  </a:cubicBezTo>
                  <a:cubicBezTo>
                    <a:pt x="187" y="202"/>
                    <a:pt x="186" y="203"/>
                    <a:pt x="185" y="204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4" y="207"/>
                    <a:pt x="182" y="208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2"/>
                    <a:pt x="179" y="213"/>
                    <a:pt x="178" y="214"/>
                  </a:cubicBezTo>
                  <a:cubicBezTo>
                    <a:pt x="176" y="216"/>
                    <a:pt x="176" y="216"/>
                    <a:pt x="176" y="216"/>
                  </a:cubicBezTo>
                  <a:cubicBezTo>
                    <a:pt x="176" y="217"/>
                    <a:pt x="175" y="218"/>
                    <a:pt x="175" y="218"/>
                  </a:cubicBezTo>
                  <a:cubicBezTo>
                    <a:pt x="175" y="218"/>
                    <a:pt x="176" y="217"/>
                    <a:pt x="176" y="216"/>
                  </a:cubicBezTo>
                  <a:cubicBezTo>
                    <a:pt x="177" y="216"/>
                    <a:pt x="178" y="216"/>
                    <a:pt x="178" y="215"/>
                  </a:cubicBezTo>
                  <a:cubicBezTo>
                    <a:pt x="179" y="214"/>
                    <a:pt x="179" y="213"/>
                    <a:pt x="180" y="212"/>
                  </a:cubicBezTo>
                  <a:cubicBezTo>
                    <a:pt x="181" y="212"/>
                    <a:pt x="181" y="211"/>
                    <a:pt x="181" y="211"/>
                  </a:cubicBezTo>
                  <a:cubicBezTo>
                    <a:pt x="182" y="210"/>
                    <a:pt x="183" y="208"/>
                    <a:pt x="184" y="207"/>
                  </a:cubicBezTo>
                  <a:cubicBezTo>
                    <a:pt x="185" y="206"/>
                    <a:pt x="186" y="205"/>
                    <a:pt x="186" y="203"/>
                  </a:cubicBezTo>
                  <a:cubicBezTo>
                    <a:pt x="186" y="203"/>
                    <a:pt x="187" y="203"/>
                    <a:pt x="187" y="203"/>
                  </a:cubicBezTo>
                  <a:cubicBezTo>
                    <a:pt x="189" y="203"/>
                    <a:pt x="190" y="201"/>
                    <a:pt x="190" y="200"/>
                  </a:cubicBezTo>
                  <a:cubicBezTo>
                    <a:pt x="191" y="200"/>
                    <a:pt x="191" y="199"/>
                    <a:pt x="192" y="199"/>
                  </a:cubicBezTo>
                  <a:cubicBezTo>
                    <a:pt x="194" y="198"/>
                    <a:pt x="195" y="197"/>
                    <a:pt x="197" y="195"/>
                  </a:cubicBezTo>
                  <a:cubicBezTo>
                    <a:pt x="199" y="194"/>
                    <a:pt x="201" y="193"/>
                    <a:pt x="202" y="192"/>
                  </a:cubicBezTo>
                  <a:cubicBezTo>
                    <a:pt x="203" y="191"/>
                    <a:pt x="204" y="191"/>
                    <a:pt x="204" y="191"/>
                  </a:cubicBezTo>
                  <a:cubicBezTo>
                    <a:pt x="204" y="191"/>
                    <a:pt x="203" y="191"/>
                    <a:pt x="203" y="192"/>
                  </a:cubicBezTo>
                  <a:cubicBezTo>
                    <a:pt x="204" y="191"/>
                    <a:pt x="203" y="193"/>
                    <a:pt x="204" y="192"/>
                  </a:cubicBezTo>
                  <a:cubicBezTo>
                    <a:pt x="205" y="191"/>
                    <a:pt x="206" y="191"/>
                    <a:pt x="206" y="191"/>
                  </a:cubicBezTo>
                  <a:cubicBezTo>
                    <a:pt x="206" y="191"/>
                    <a:pt x="205" y="191"/>
                    <a:pt x="205" y="192"/>
                  </a:cubicBezTo>
                  <a:cubicBezTo>
                    <a:pt x="205" y="192"/>
                    <a:pt x="202" y="193"/>
                    <a:pt x="203" y="194"/>
                  </a:cubicBezTo>
                  <a:cubicBezTo>
                    <a:pt x="203" y="194"/>
                    <a:pt x="205" y="193"/>
                    <a:pt x="206" y="192"/>
                  </a:cubicBezTo>
                  <a:cubicBezTo>
                    <a:pt x="206" y="192"/>
                    <a:pt x="206" y="192"/>
                    <a:pt x="207" y="192"/>
                  </a:cubicBezTo>
                  <a:cubicBezTo>
                    <a:pt x="206" y="193"/>
                    <a:pt x="205" y="193"/>
                    <a:pt x="204" y="194"/>
                  </a:cubicBezTo>
                  <a:cubicBezTo>
                    <a:pt x="203" y="194"/>
                    <a:pt x="203" y="195"/>
                    <a:pt x="203" y="195"/>
                  </a:cubicBezTo>
                  <a:cubicBezTo>
                    <a:pt x="203" y="195"/>
                    <a:pt x="203" y="196"/>
                    <a:pt x="204" y="196"/>
                  </a:cubicBezTo>
                  <a:cubicBezTo>
                    <a:pt x="205" y="195"/>
                    <a:pt x="205" y="195"/>
                    <a:pt x="206" y="194"/>
                  </a:cubicBezTo>
                  <a:cubicBezTo>
                    <a:pt x="207" y="193"/>
                    <a:pt x="208" y="193"/>
                    <a:pt x="209" y="192"/>
                  </a:cubicBezTo>
                  <a:cubicBezTo>
                    <a:pt x="210" y="191"/>
                    <a:pt x="211" y="191"/>
                    <a:pt x="211" y="190"/>
                  </a:cubicBezTo>
                  <a:cubicBezTo>
                    <a:pt x="212" y="190"/>
                    <a:pt x="213" y="190"/>
                    <a:pt x="213" y="190"/>
                  </a:cubicBezTo>
                  <a:cubicBezTo>
                    <a:pt x="215" y="189"/>
                    <a:pt x="215" y="187"/>
                    <a:pt x="215" y="186"/>
                  </a:cubicBezTo>
                  <a:close/>
                  <a:moveTo>
                    <a:pt x="229" y="189"/>
                  </a:moveTo>
                  <a:cubicBezTo>
                    <a:pt x="230" y="188"/>
                    <a:pt x="226" y="189"/>
                    <a:pt x="226" y="188"/>
                  </a:cubicBezTo>
                  <a:cubicBezTo>
                    <a:pt x="226" y="188"/>
                    <a:pt x="226" y="188"/>
                    <a:pt x="225" y="188"/>
                  </a:cubicBezTo>
                  <a:cubicBezTo>
                    <a:pt x="224" y="188"/>
                    <a:pt x="224" y="189"/>
                    <a:pt x="223" y="188"/>
                  </a:cubicBezTo>
                  <a:cubicBezTo>
                    <a:pt x="223" y="188"/>
                    <a:pt x="223" y="189"/>
                    <a:pt x="223" y="189"/>
                  </a:cubicBezTo>
                  <a:cubicBezTo>
                    <a:pt x="222" y="190"/>
                    <a:pt x="221" y="190"/>
                    <a:pt x="219" y="190"/>
                  </a:cubicBezTo>
                  <a:cubicBezTo>
                    <a:pt x="220" y="191"/>
                    <a:pt x="221" y="191"/>
                    <a:pt x="222" y="190"/>
                  </a:cubicBezTo>
                  <a:cubicBezTo>
                    <a:pt x="222" y="190"/>
                    <a:pt x="223" y="190"/>
                    <a:pt x="223" y="190"/>
                  </a:cubicBezTo>
                  <a:cubicBezTo>
                    <a:pt x="223" y="190"/>
                    <a:pt x="223" y="191"/>
                    <a:pt x="222" y="191"/>
                  </a:cubicBezTo>
                  <a:cubicBezTo>
                    <a:pt x="224" y="191"/>
                    <a:pt x="224" y="189"/>
                    <a:pt x="226" y="189"/>
                  </a:cubicBezTo>
                  <a:cubicBezTo>
                    <a:pt x="227" y="189"/>
                    <a:pt x="228" y="189"/>
                    <a:pt x="229" y="189"/>
                  </a:cubicBezTo>
                  <a:close/>
                  <a:moveTo>
                    <a:pt x="232" y="189"/>
                  </a:moveTo>
                  <a:cubicBezTo>
                    <a:pt x="231" y="189"/>
                    <a:pt x="230" y="189"/>
                    <a:pt x="229" y="189"/>
                  </a:cubicBezTo>
                  <a:cubicBezTo>
                    <a:pt x="228" y="190"/>
                    <a:pt x="227" y="190"/>
                    <a:pt x="226" y="190"/>
                  </a:cubicBezTo>
                  <a:cubicBezTo>
                    <a:pt x="225" y="190"/>
                    <a:pt x="224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1" y="191"/>
                    <a:pt x="220" y="191"/>
                    <a:pt x="219" y="192"/>
                  </a:cubicBezTo>
                  <a:cubicBezTo>
                    <a:pt x="218" y="193"/>
                    <a:pt x="217" y="193"/>
                    <a:pt x="216" y="194"/>
                  </a:cubicBezTo>
                  <a:cubicBezTo>
                    <a:pt x="215" y="194"/>
                    <a:pt x="214" y="194"/>
                    <a:pt x="214" y="195"/>
                  </a:cubicBezTo>
                  <a:cubicBezTo>
                    <a:pt x="215" y="195"/>
                    <a:pt x="215" y="195"/>
                    <a:pt x="216" y="194"/>
                  </a:cubicBezTo>
                  <a:cubicBezTo>
                    <a:pt x="217" y="194"/>
                    <a:pt x="218" y="193"/>
                    <a:pt x="218" y="194"/>
                  </a:cubicBezTo>
                  <a:cubicBezTo>
                    <a:pt x="219" y="194"/>
                    <a:pt x="219" y="194"/>
                    <a:pt x="219" y="194"/>
                  </a:cubicBezTo>
                  <a:cubicBezTo>
                    <a:pt x="220" y="194"/>
                    <a:pt x="220" y="194"/>
                    <a:pt x="221" y="194"/>
                  </a:cubicBezTo>
                  <a:cubicBezTo>
                    <a:pt x="222" y="193"/>
                    <a:pt x="224" y="192"/>
                    <a:pt x="225" y="192"/>
                  </a:cubicBezTo>
                  <a:cubicBezTo>
                    <a:pt x="227" y="191"/>
                    <a:pt x="229" y="191"/>
                    <a:pt x="230" y="191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0" y="190"/>
                    <a:pt x="231" y="189"/>
                    <a:pt x="231" y="189"/>
                  </a:cubicBezTo>
                  <a:cubicBezTo>
                    <a:pt x="232" y="189"/>
                    <a:pt x="233" y="190"/>
                    <a:pt x="233" y="190"/>
                  </a:cubicBezTo>
                  <a:cubicBezTo>
                    <a:pt x="233" y="189"/>
                    <a:pt x="234" y="190"/>
                    <a:pt x="234" y="189"/>
                  </a:cubicBezTo>
                  <a:cubicBezTo>
                    <a:pt x="234" y="189"/>
                    <a:pt x="233" y="189"/>
                    <a:pt x="232" y="189"/>
                  </a:cubicBezTo>
                  <a:close/>
                  <a:moveTo>
                    <a:pt x="175" y="216"/>
                  </a:moveTo>
                  <a:cubicBezTo>
                    <a:pt x="175" y="215"/>
                    <a:pt x="176" y="214"/>
                    <a:pt x="177" y="215"/>
                  </a:cubicBezTo>
                  <a:cubicBezTo>
                    <a:pt x="178" y="213"/>
                    <a:pt x="179" y="211"/>
                    <a:pt x="180" y="210"/>
                  </a:cubicBezTo>
                  <a:cubicBezTo>
                    <a:pt x="181" y="208"/>
                    <a:pt x="182" y="207"/>
                    <a:pt x="183" y="205"/>
                  </a:cubicBezTo>
                  <a:cubicBezTo>
                    <a:pt x="182" y="206"/>
                    <a:pt x="181" y="207"/>
                    <a:pt x="181" y="207"/>
                  </a:cubicBezTo>
                  <a:cubicBezTo>
                    <a:pt x="181" y="207"/>
                    <a:pt x="181" y="206"/>
                    <a:pt x="180" y="206"/>
                  </a:cubicBezTo>
                  <a:cubicBezTo>
                    <a:pt x="180" y="207"/>
                    <a:pt x="179" y="208"/>
                    <a:pt x="179" y="209"/>
                  </a:cubicBezTo>
                  <a:cubicBezTo>
                    <a:pt x="178" y="210"/>
                    <a:pt x="177" y="211"/>
                    <a:pt x="177" y="212"/>
                  </a:cubicBezTo>
                  <a:cubicBezTo>
                    <a:pt x="176" y="213"/>
                    <a:pt x="175" y="214"/>
                    <a:pt x="175" y="215"/>
                  </a:cubicBezTo>
                  <a:cubicBezTo>
                    <a:pt x="174" y="216"/>
                    <a:pt x="174" y="217"/>
                    <a:pt x="173" y="218"/>
                  </a:cubicBezTo>
                  <a:cubicBezTo>
                    <a:pt x="174" y="218"/>
                    <a:pt x="174" y="217"/>
                    <a:pt x="175" y="216"/>
                  </a:cubicBezTo>
                  <a:close/>
                  <a:moveTo>
                    <a:pt x="145" y="215"/>
                  </a:moveTo>
                  <a:cubicBezTo>
                    <a:pt x="145" y="215"/>
                    <a:pt x="144" y="214"/>
                    <a:pt x="144" y="214"/>
                  </a:cubicBezTo>
                  <a:cubicBezTo>
                    <a:pt x="144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1" y="220"/>
                    <a:pt x="141" y="220"/>
                    <a:pt x="141" y="221"/>
                  </a:cubicBezTo>
                  <a:cubicBezTo>
                    <a:pt x="141" y="223"/>
                    <a:pt x="139" y="226"/>
                    <a:pt x="139" y="229"/>
                  </a:cubicBezTo>
                  <a:cubicBezTo>
                    <a:pt x="140" y="227"/>
                    <a:pt x="141" y="225"/>
                    <a:pt x="142" y="223"/>
                  </a:cubicBezTo>
                  <a:cubicBezTo>
                    <a:pt x="142" y="222"/>
                    <a:pt x="143" y="221"/>
                    <a:pt x="143" y="220"/>
                  </a:cubicBezTo>
                  <a:cubicBezTo>
                    <a:pt x="144" y="219"/>
                    <a:pt x="144" y="218"/>
                    <a:pt x="145" y="217"/>
                  </a:cubicBezTo>
                  <a:cubicBezTo>
                    <a:pt x="145" y="216"/>
                    <a:pt x="146" y="215"/>
                    <a:pt x="145" y="215"/>
                  </a:cubicBezTo>
                  <a:close/>
                  <a:moveTo>
                    <a:pt x="142" y="248"/>
                  </a:moveTo>
                  <a:cubicBezTo>
                    <a:pt x="142" y="250"/>
                    <a:pt x="142" y="251"/>
                    <a:pt x="143" y="250"/>
                  </a:cubicBezTo>
                  <a:cubicBezTo>
                    <a:pt x="144" y="250"/>
                    <a:pt x="144" y="249"/>
                    <a:pt x="144" y="247"/>
                  </a:cubicBezTo>
                  <a:cubicBezTo>
                    <a:pt x="144" y="246"/>
                    <a:pt x="145" y="244"/>
                    <a:pt x="144" y="246"/>
                  </a:cubicBezTo>
                  <a:cubicBezTo>
                    <a:pt x="143" y="246"/>
                    <a:pt x="143" y="246"/>
                    <a:pt x="142" y="248"/>
                  </a:cubicBezTo>
                  <a:close/>
                  <a:moveTo>
                    <a:pt x="157" y="292"/>
                  </a:moveTo>
                  <a:cubicBezTo>
                    <a:pt x="157" y="292"/>
                    <a:pt x="157" y="294"/>
                    <a:pt x="158" y="294"/>
                  </a:cubicBezTo>
                  <a:cubicBezTo>
                    <a:pt x="159" y="293"/>
                    <a:pt x="158" y="291"/>
                    <a:pt x="158" y="290"/>
                  </a:cubicBezTo>
                  <a:cubicBezTo>
                    <a:pt x="157" y="290"/>
                    <a:pt x="156" y="289"/>
                    <a:pt x="157" y="292"/>
                  </a:cubicBezTo>
                  <a:close/>
                  <a:moveTo>
                    <a:pt x="140" y="233"/>
                  </a:moveTo>
                  <a:cubicBezTo>
                    <a:pt x="141" y="232"/>
                    <a:pt x="141" y="230"/>
                    <a:pt x="142" y="227"/>
                  </a:cubicBezTo>
                  <a:cubicBezTo>
                    <a:pt x="140" y="229"/>
                    <a:pt x="139" y="231"/>
                    <a:pt x="138" y="234"/>
                  </a:cubicBezTo>
                  <a:cubicBezTo>
                    <a:pt x="139" y="234"/>
                    <a:pt x="139" y="234"/>
                    <a:pt x="140" y="233"/>
                  </a:cubicBezTo>
                  <a:close/>
                  <a:moveTo>
                    <a:pt x="267" y="195"/>
                  </a:move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lose/>
                  <a:moveTo>
                    <a:pt x="271" y="197"/>
                  </a:moveTo>
                  <a:cubicBezTo>
                    <a:pt x="270" y="196"/>
                    <a:pt x="269" y="194"/>
                    <a:pt x="268" y="195"/>
                  </a:cubicBezTo>
                  <a:cubicBezTo>
                    <a:pt x="268" y="195"/>
                    <a:pt x="267" y="195"/>
                    <a:pt x="267" y="195"/>
                  </a:cubicBezTo>
                  <a:cubicBezTo>
                    <a:pt x="268" y="196"/>
                    <a:pt x="270" y="197"/>
                    <a:pt x="271" y="197"/>
                  </a:cubicBezTo>
                  <a:close/>
                  <a:moveTo>
                    <a:pt x="266" y="195"/>
                  </a:moveTo>
                  <a:cubicBezTo>
                    <a:pt x="264" y="195"/>
                    <a:pt x="263" y="194"/>
                    <a:pt x="261" y="193"/>
                  </a:cubicBezTo>
                  <a:cubicBezTo>
                    <a:pt x="260" y="193"/>
                    <a:pt x="259" y="192"/>
                    <a:pt x="258" y="191"/>
                  </a:cubicBezTo>
                  <a:cubicBezTo>
                    <a:pt x="257" y="192"/>
                    <a:pt x="258" y="193"/>
                    <a:pt x="259" y="193"/>
                  </a:cubicBezTo>
                  <a:cubicBezTo>
                    <a:pt x="259" y="194"/>
                    <a:pt x="256" y="193"/>
                    <a:pt x="258" y="194"/>
                  </a:cubicBezTo>
                  <a:cubicBezTo>
                    <a:pt x="259" y="195"/>
                    <a:pt x="257" y="195"/>
                    <a:pt x="258" y="196"/>
                  </a:cubicBezTo>
                  <a:cubicBezTo>
                    <a:pt x="259" y="196"/>
                    <a:pt x="259" y="197"/>
                    <a:pt x="260" y="197"/>
                  </a:cubicBezTo>
                  <a:cubicBezTo>
                    <a:pt x="262" y="199"/>
                    <a:pt x="260" y="196"/>
                    <a:pt x="261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8"/>
                    <a:pt x="264" y="198"/>
                    <a:pt x="265" y="198"/>
                  </a:cubicBezTo>
                  <a:cubicBezTo>
                    <a:pt x="266" y="199"/>
                    <a:pt x="266" y="200"/>
                    <a:pt x="267" y="200"/>
                  </a:cubicBezTo>
                  <a:cubicBezTo>
                    <a:pt x="267" y="200"/>
                    <a:pt x="267" y="199"/>
                    <a:pt x="267" y="198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66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6" y="197"/>
                    <a:pt x="266" y="197"/>
                    <a:pt x="267" y="197"/>
                  </a:cubicBezTo>
                  <a:cubicBezTo>
                    <a:pt x="268" y="196"/>
                    <a:pt x="268" y="196"/>
                    <a:pt x="269" y="198"/>
                  </a:cubicBezTo>
                  <a:cubicBezTo>
                    <a:pt x="270" y="199"/>
                    <a:pt x="272" y="199"/>
                    <a:pt x="274" y="200"/>
                  </a:cubicBezTo>
                  <a:cubicBezTo>
                    <a:pt x="273" y="199"/>
                    <a:pt x="271" y="198"/>
                    <a:pt x="270" y="197"/>
                  </a:cubicBezTo>
                  <a:cubicBezTo>
                    <a:pt x="268" y="197"/>
                    <a:pt x="267" y="196"/>
                    <a:pt x="266" y="195"/>
                  </a:cubicBezTo>
                  <a:close/>
                  <a:moveTo>
                    <a:pt x="260" y="321"/>
                  </a:moveTo>
                  <a:cubicBezTo>
                    <a:pt x="258" y="321"/>
                    <a:pt x="258" y="321"/>
                    <a:pt x="258" y="321"/>
                  </a:cubicBezTo>
                  <a:cubicBezTo>
                    <a:pt x="258" y="321"/>
                    <a:pt x="257" y="321"/>
                    <a:pt x="256" y="321"/>
                  </a:cubicBezTo>
                  <a:cubicBezTo>
                    <a:pt x="255" y="321"/>
                    <a:pt x="253" y="322"/>
                    <a:pt x="252" y="323"/>
                  </a:cubicBezTo>
                  <a:cubicBezTo>
                    <a:pt x="253" y="323"/>
                    <a:pt x="255" y="322"/>
                    <a:pt x="256" y="322"/>
                  </a:cubicBezTo>
                  <a:cubicBezTo>
                    <a:pt x="255" y="323"/>
                    <a:pt x="253" y="324"/>
                    <a:pt x="252" y="324"/>
                  </a:cubicBezTo>
                  <a:cubicBezTo>
                    <a:pt x="250" y="325"/>
                    <a:pt x="249" y="325"/>
                    <a:pt x="247" y="326"/>
                  </a:cubicBezTo>
                  <a:cubicBezTo>
                    <a:pt x="248" y="326"/>
                    <a:pt x="250" y="326"/>
                    <a:pt x="251" y="325"/>
                  </a:cubicBezTo>
                  <a:cubicBezTo>
                    <a:pt x="252" y="325"/>
                    <a:pt x="253" y="325"/>
                    <a:pt x="254" y="324"/>
                  </a:cubicBezTo>
                  <a:cubicBezTo>
                    <a:pt x="256" y="323"/>
                    <a:pt x="258" y="322"/>
                    <a:pt x="260" y="321"/>
                  </a:cubicBezTo>
                  <a:cubicBezTo>
                    <a:pt x="260" y="321"/>
                    <a:pt x="258" y="321"/>
                    <a:pt x="258" y="322"/>
                  </a:cubicBezTo>
                  <a:cubicBezTo>
                    <a:pt x="259" y="322"/>
                    <a:pt x="260" y="322"/>
                    <a:pt x="260" y="321"/>
                  </a:cubicBezTo>
                  <a:cubicBezTo>
                    <a:pt x="261" y="321"/>
                    <a:pt x="262" y="321"/>
                    <a:pt x="262" y="320"/>
                  </a:cubicBezTo>
                  <a:cubicBezTo>
                    <a:pt x="263" y="320"/>
                    <a:pt x="265" y="319"/>
                    <a:pt x="266" y="318"/>
                  </a:cubicBezTo>
                  <a:cubicBezTo>
                    <a:pt x="264" y="319"/>
                    <a:pt x="262" y="319"/>
                    <a:pt x="261" y="320"/>
                  </a:cubicBezTo>
                  <a:cubicBezTo>
                    <a:pt x="260" y="320"/>
                    <a:pt x="260" y="320"/>
                    <a:pt x="260" y="321"/>
                  </a:cubicBezTo>
                  <a:close/>
                  <a:moveTo>
                    <a:pt x="268" y="193"/>
                  </a:moveTo>
                  <a:cubicBezTo>
                    <a:pt x="267" y="194"/>
                    <a:pt x="265" y="193"/>
                    <a:pt x="265" y="193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4" y="194"/>
                    <a:pt x="266" y="194"/>
                    <a:pt x="267" y="195"/>
                  </a:cubicBezTo>
                  <a:cubicBezTo>
                    <a:pt x="267" y="195"/>
                    <a:pt x="267" y="194"/>
                    <a:pt x="268" y="193"/>
                  </a:cubicBezTo>
                  <a:close/>
                  <a:moveTo>
                    <a:pt x="240" y="184"/>
                  </a:moveTo>
                  <a:cubicBezTo>
                    <a:pt x="240" y="183"/>
                    <a:pt x="241" y="184"/>
                    <a:pt x="241" y="183"/>
                  </a:cubicBezTo>
                  <a:cubicBezTo>
                    <a:pt x="240" y="183"/>
                    <a:pt x="239" y="182"/>
                    <a:pt x="238" y="182"/>
                  </a:cubicBezTo>
                  <a:cubicBezTo>
                    <a:pt x="236" y="183"/>
                    <a:pt x="237" y="184"/>
                    <a:pt x="237" y="184"/>
                  </a:cubicBezTo>
                  <a:cubicBezTo>
                    <a:pt x="238" y="183"/>
                    <a:pt x="239" y="184"/>
                    <a:pt x="240" y="184"/>
                  </a:cubicBezTo>
                  <a:close/>
                  <a:moveTo>
                    <a:pt x="244" y="193"/>
                  </a:moveTo>
                  <a:cubicBezTo>
                    <a:pt x="244" y="193"/>
                    <a:pt x="244" y="194"/>
                    <a:pt x="245" y="194"/>
                  </a:cubicBezTo>
                  <a:cubicBezTo>
                    <a:pt x="246" y="194"/>
                    <a:pt x="246" y="194"/>
                    <a:pt x="247" y="19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7" y="192"/>
                    <a:pt x="246" y="192"/>
                    <a:pt x="244" y="192"/>
                  </a:cubicBezTo>
                  <a:cubicBezTo>
                    <a:pt x="243" y="192"/>
                    <a:pt x="242" y="192"/>
                    <a:pt x="242" y="192"/>
                  </a:cubicBezTo>
                  <a:cubicBezTo>
                    <a:pt x="241" y="192"/>
                    <a:pt x="240" y="191"/>
                    <a:pt x="239" y="192"/>
                  </a:cubicBezTo>
                  <a:cubicBezTo>
                    <a:pt x="238" y="192"/>
                    <a:pt x="238" y="191"/>
                    <a:pt x="238" y="191"/>
                  </a:cubicBezTo>
                  <a:cubicBezTo>
                    <a:pt x="238" y="192"/>
                    <a:pt x="238" y="192"/>
                    <a:pt x="238" y="192"/>
                  </a:cubicBezTo>
                  <a:cubicBezTo>
                    <a:pt x="239" y="192"/>
                    <a:pt x="241" y="193"/>
                    <a:pt x="242" y="193"/>
                  </a:cubicBezTo>
                  <a:cubicBezTo>
                    <a:pt x="243" y="193"/>
                    <a:pt x="243" y="193"/>
                    <a:pt x="244" y="193"/>
                  </a:cubicBezTo>
                  <a:close/>
                  <a:moveTo>
                    <a:pt x="229" y="205"/>
                  </a:moveTo>
                  <a:cubicBezTo>
                    <a:pt x="228" y="205"/>
                    <a:pt x="227" y="205"/>
                    <a:pt x="227" y="205"/>
                  </a:cubicBezTo>
                  <a:cubicBezTo>
                    <a:pt x="227" y="206"/>
                    <a:pt x="227" y="206"/>
                    <a:pt x="228" y="206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28" y="206"/>
                    <a:pt x="227" y="206"/>
                    <a:pt x="227" y="206"/>
                  </a:cubicBezTo>
                  <a:cubicBezTo>
                    <a:pt x="226" y="206"/>
                    <a:pt x="225" y="207"/>
                    <a:pt x="224" y="207"/>
                  </a:cubicBezTo>
                  <a:cubicBezTo>
                    <a:pt x="224" y="207"/>
                    <a:pt x="225" y="207"/>
                    <a:pt x="225" y="207"/>
                  </a:cubicBezTo>
                  <a:cubicBezTo>
                    <a:pt x="227" y="207"/>
                    <a:pt x="228" y="207"/>
                    <a:pt x="229" y="206"/>
                  </a:cubicBezTo>
                  <a:cubicBezTo>
                    <a:pt x="229" y="206"/>
                    <a:pt x="229" y="205"/>
                    <a:pt x="229" y="205"/>
                  </a:cubicBezTo>
                  <a:close/>
                  <a:moveTo>
                    <a:pt x="471" y="263"/>
                  </a:moveTo>
                  <a:cubicBezTo>
                    <a:pt x="471" y="260"/>
                    <a:pt x="471" y="258"/>
                    <a:pt x="471" y="256"/>
                  </a:cubicBezTo>
                  <a:cubicBezTo>
                    <a:pt x="470" y="258"/>
                    <a:pt x="470" y="260"/>
                    <a:pt x="470" y="263"/>
                  </a:cubicBezTo>
                  <a:cubicBezTo>
                    <a:pt x="470" y="265"/>
                    <a:pt x="470" y="267"/>
                    <a:pt x="469" y="269"/>
                  </a:cubicBezTo>
                  <a:cubicBezTo>
                    <a:pt x="469" y="274"/>
                    <a:pt x="468" y="278"/>
                    <a:pt x="467" y="282"/>
                  </a:cubicBezTo>
                  <a:cubicBezTo>
                    <a:pt x="466" y="283"/>
                    <a:pt x="466" y="284"/>
                    <a:pt x="466" y="284"/>
                  </a:cubicBezTo>
                  <a:cubicBezTo>
                    <a:pt x="467" y="285"/>
                    <a:pt x="467" y="286"/>
                    <a:pt x="467" y="283"/>
                  </a:cubicBezTo>
                  <a:cubicBezTo>
                    <a:pt x="468" y="279"/>
                    <a:pt x="469" y="274"/>
                    <a:pt x="470" y="269"/>
                  </a:cubicBezTo>
                  <a:cubicBezTo>
                    <a:pt x="470" y="267"/>
                    <a:pt x="471" y="265"/>
                    <a:pt x="471" y="263"/>
                  </a:cubicBezTo>
                  <a:close/>
                  <a:moveTo>
                    <a:pt x="450" y="246"/>
                  </a:moveTo>
                  <a:cubicBezTo>
                    <a:pt x="451" y="240"/>
                    <a:pt x="450" y="236"/>
                    <a:pt x="449" y="232"/>
                  </a:cubicBezTo>
                  <a:cubicBezTo>
                    <a:pt x="449" y="225"/>
                    <a:pt x="449" y="220"/>
                    <a:pt x="448" y="215"/>
                  </a:cubicBezTo>
                  <a:cubicBezTo>
                    <a:pt x="449" y="214"/>
                    <a:pt x="449" y="213"/>
                    <a:pt x="449" y="210"/>
                  </a:cubicBezTo>
                  <a:cubicBezTo>
                    <a:pt x="449" y="207"/>
                    <a:pt x="449" y="204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6" y="196"/>
                    <a:pt x="446" y="196"/>
                    <a:pt x="446" y="198"/>
                  </a:cubicBezTo>
                  <a:cubicBezTo>
                    <a:pt x="446" y="200"/>
                    <a:pt x="445" y="194"/>
                    <a:pt x="445" y="195"/>
                  </a:cubicBezTo>
                  <a:cubicBezTo>
                    <a:pt x="444" y="197"/>
                    <a:pt x="445" y="201"/>
                    <a:pt x="445" y="202"/>
                  </a:cubicBezTo>
                  <a:cubicBezTo>
                    <a:pt x="445" y="202"/>
                    <a:pt x="444" y="200"/>
                    <a:pt x="444" y="200"/>
                  </a:cubicBezTo>
                  <a:cubicBezTo>
                    <a:pt x="444" y="198"/>
                    <a:pt x="443" y="197"/>
                    <a:pt x="443" y="199"/>
                  </a:cubicBezTo>
                  <a:cubicBezTo>
                    <a:pt x="444" y="205"/>
                    <a:pt x="443" y="200"/>
                    <a:pt x="442" y="196"/>
                  </a:cubicBezTo>
                  <a:cubicBezTo>
                    <a:pt x="441" y="191"/>
                    <a:pt x="440" y="187"/>
                    <a:pt x="439" y="184"/>
                  </a:cubicBezTo>
                  <a:cubicBezTo>
                    <a:pt x="437" y="180"/>
                    <a:pt x="436" y="177"/>
                    <a:pt x="435" y="174"/>
                  </a:cubicBezTo>
                  <a:cubicBezTo>
                    <a:pt x="434" y="174"/>
                    <a:pt x="434" y="172"/>
                    <a:pt x="433" y="171"/>
                  </a:cubicBezTo>
                  <a:cubicBezTo>
                    <a:pt x="433" y="168"/>
                    <a:pt x="434" y="170"/>
                    <a:pt x="434" y="170"/>
                  </a:cubicBezTo>
                  <a:cubicBezTo>
                    <a:pt x="434" y="169"/>
                    <a:pt x="436" y="171"/>
                    <a:pt x="433" y="165"/>
                  </a:cubicBezTo>
                  <a:cubicBezTo>
                    <a:pt x="432" y="164"/>
                    <a:pt x="432" y="163"/>
                    <a:pt x="432" y="163"/>
                  </a:cubicBezTo>
                  <a:cubicBezTo>
                    <a:pt x="432" y="162"/>
                    <a:pt x="432" y="163"/>
                    <a:pt x="433" y="163"/>
                  </a:cubicBezTo>
                  <a:cubicBezTo>
                    <a:pt x="433" y="163"/>
                    <a:pt x="433" y="164"/>
                    <a:pt x="433" y="165"/>
                  </a:cubicBezTo>
                  <a:cubicBezTo>
                    <a:pt x="434" y="165"/>
                    <a:pt x="434" y="166"/>
                    <a:pt x="434" y="167"/>
                  </a:cubicBezTo>
                  <a:cubicBezTo>
                    <a:pt x="435" y="168"/>
                    <a:pt x="435" y="169"/>
                    <a:pt x="435" y="169"/>
                  </a:cubicBezTo>
                  <a:cubicBezTo>
                    <a:pt x="435" y="170"/>
                    <a:pt x="436" y="170"/>
                    <a:pt x="436" y="171"/>
                  </a:cubicBezTo>
                  <a:cubicBezTo>
                    <a:pt x="437" y="175"/>
                    <a:pt x="439" y="180"/>
                    <a:pt x="439" y="181"/>
                  </a:cubicBezTo>
                  <a:cubicBezTo>
                    <a:pt x="439" y="179"/>
                    <a:pt x="438" y="177"/>
                    <a:pt x="438" y="175"/>
                  </a:cubicBezTo>
                  <a:cubicBezTo>
                    <a:pt x="437" y="174"/>
                    <a:pt x="437" y="172"/>
                    <a:pt x="436" y="171"/>
                  </a:cubicBezTo>
                  <a:cubicBezTo>
                    <a:pt x="437" y="172"/>
                    <a:pt x="438" y="174"/>
                    <a:pt x="438" y="176"/>
                  </a:cubicBezTo>
                  <a:cubicBezTo>
                    <a:pt x="439" y="178"/>
                    <a:pt x="440" y="181"/>
                    <a:pt x="441" y="183"/>
                  </a:cubicBezTo>
                  <a:cubicBezTo>
                    <a:pt x="440" y="179"/>
                    <a:pt x="439" y="177"/>
                    <a:pt x="438" y="174"/>
                  </a:cubicBezTo>
                  <a:cubicBezTo>
                    <a:pt x="438" y="173"/>
                    <a:pt x="437" y="172"/>
                    <a:pt x="437" y="170"/>
                  </a:cubicBezTo>
                  <a:cubicBezTo>
                    <a:pt x="438" y="171"/>
                    <a:pt x="438" y="170"/>
                    <a:pt x="439" y="171"/>
                  </a:cubicBezTo>
                  <a:cubicBezTo>
                    <a:pt x="440" y="173"/>
                    <a:pt x="439" y="168"/>
                    <a:pt x="438" y="166"/>
                  </a:cubicBezTo>
                  <a:cubicBezTo>
                    <a:pt x="436" y="161"/>
                    <a:pt x="434" y="159"/>
                    <a:pt x="432" y="155"/>
                  </a:cubicBezTo>
                  <a:cubicBezTo>
                    <a:pt x="431" y="153"/>
                    <a:pt x="430" y="153"/>
                    <a:pt x="429" y="150"/>
                  </a:cubicBezTo>
                  <a:cubicBezTo>
                    <a:pt x="428" y="148"/>
                    <a:pt x="429" y="147"/>
                    <a:pt x="429" y="147"/>
                  </a:cubicBezTo>
                  <a:cubicBezTo>
                    <a:pt x="430" y="147"/>
                    <a:pt x="430" y="147"/>
                    <a:pt x="432" y="150"/>
                  </a:cubicBezTo>
                  <a:cubicBezTo>
                    <a:pt x="434" y="153"/>
                    <a:pt x="434" y="153"/>
                    <a:pt x="434" y="151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5" y="154"/>
                    <a:pt x="436" y="157"/>
                    <a:pt x="437" y="160"/>
                  </a:cubicBezTo>
                  <a:cubicBezTo>
                    <a:pt x="438" y="161"/>
                    <a:pt x="438" y="163"/>
                    <a:pt x="439" y="164"/>
                  </a:cubicBezTo>
                  <a:cubicBezTo>
                    <a:pt x="440" y="165"/>
                    <a:pt x="440" y="167"/>
                    <a:pt x="441" y="168"/>
                  </a:cubicBezTo>
                  <a:cubicBezTo>
                    <a:pt x="441" y="170"/>
                    <a:pt x="443" y="172"/>
                    <a:pt x="442" y="169"/>
                  </a:cubicBezTo>
                  <a:cubicBezTo>
                    <a:pt x="440" y="163"/>
                    <a:pt x="439" y="159"/>
                    <a:pt x="437" y="154"/>
                  </a:cubicBezTo>
                  <a:cubicBezTo>
                    <a:pt x="435" y="150"/>
                    <a:pt x="434" y="147"/>
                    <a:pt x="432" y="143"/>
                  </a:cubicBezTo>
                  <a:cubicBezTo>
                    <a:pt x="426" y="133"/>
                    <a:pt x="426" y="133"/>
                    <a:pt x="426" y="133"/>
                  </a:cubicBezTo>
                  <a:cubicBezTo>
                    <a:pt x="422" y="127"/>
                    <a:pt x="418" y="121"/>
                    <a:pt x="413" y="114"/>
                  </a:cubicBezTo>
                  <a:cubicBezTo>
                    <a:pt x="413" y="114"/>
                    <a:pt x="415" y="117"/>
                    <a:pt x="415" y="117"/>
                  </a:cubicBezTo>
                  <a:cubicBezTo>
                    <a:pt x="412" y="114"/>
                    <a:pt x="410" y="110"/>
                    <a:pt x="407" y="107"/>
                  </a:cubicBezTo>
                  <a:cubicBezTo>
                    <a:pt x="404" y="104"/>
                    <a:pt x="401" y="101"/>
                    <a:pt x="398" y="98"/>
                  </a:cubicBezTo>
                  <a:cubicBezTo>
                    <a:pt x="403" y="103"/>
                    <a:pt x="404" y="105"/>
                    <a:pt x="406" y="109"/>
                  </a:cubicBezTo>
                  <a:cubicBezTo>
                    <a:pt x="406" y="109"/>
                    <a:pt x="406" y="109"/>
                    <a:pt x="406" y="110"/>
                  </a:cubicBezTo>
                  <a:cubicBezTo>
                    <a:pt x="405" y="110"/>
                    <a:pt x="405" y="111"/>
                    <a:pt x="406" y="113"/>
                  </a:cubicBezTo>
                  <a:cubicBezTo>
                    <a:pt x="407" y="115"/>
                    <a:pt x="409" y="118"/>
                    <a:pt x="412" y="123"/>
                  </a:cubicBezTo>
                  <a:cubicBezTo>
                    <a:pt x="414" y="125"/>
                    <a:pt x="415" y="127"/>
                    <a:pt x="417" y="130"/>
                  </a:cubicBezTo>
                  <a:cubicBezTo>
                    <a:pt x="418" y="132"/>
                    <a:pt x="420" y="135"/>
                    <a:pt x="420" y="137"/>
                  </a:cubicBezTo>
                  <a:cubicBezTo>
                    <a:pt x="417" y="131"/>
                    <a:pt x="417" y="131"/>
                    <a:pt x="417" y="131"/>
                  </a:cubicBezTo>
                  <a:cubicBezTo>
                    <a:pt x="416" y="129"/>
                    <a:pt x="414" y="127"/>
                    <a:pt x="413" y="126"/>
                  </a:cubicBezTo>
                  <a:cubicBezTo>
                    <a:pt x="410" y="122"/>
                    <a:pt x="408" y="118"/>
                    <a:pt x="405" y="114"/>
                  </a:cubicBezTo>
                  <a:cubicBezTo>
                    <a:pt x="404" y="113"/>
                    <a:pt x="402" y="110"/>
                    <a:pt x="402" y="111"/>
                  </a:cubicBezTo>
                  <a:cubicBezTo>
                    <a:pt x="402" y="112"/>
                    <a:pt x="403" y="113"/>
                    <a:pt x="404" y="114"/>
                  </a:cubicBezTo>
                  <a:cubicBezTo>
                    <a:pt x="406" y="116"/>
                    <a:pt x="406" y="117"/>
                    <a:pt x="406" y="117"/>
                  </a:cubicBezTo>
                  <a:cubicBezTo>
                    <a:pt x="406" y="118"/>
                    <a:pt x="406" y="119"/>
                    <a:pt x="408" y="122"/>
                  </a:cubicBezTo>
                  <a:cubicBezTo>
                    <a:pt x="410" y="124"/>
                    <a:pt x="411" y="127"/>
                    <a:pt x="414" y="131"/>
                  </a:cubicBezTo>
                  <a:cubicBezTo>
                    <a:pt x="410" y="125"/>
                    <a:pt x="406" y="120"/>
                    <a:pt x="403" y="116"/>
                  </a:cubicBezTo>
                  <a:cubicBezTo>
                    <a:pt x="399" y="112"/>
                    <a:pt x="396" y="108"/>
                    <a:pt x="393" y="105"/>
                  </a:cubicBezTo>
                  <a:cubicBezTo>
                    <a:pt x="393" y="105"/>
                    <a:pt x="394" y="105"/>
                    <a:pt x="394" y="105"/>
                  </a:cubicBezTo>
                  <a:cubicBezTo>
                    <a:pt x="394" y="105"/>
                    <a:pt x="394" y="105"/>
                    <a:pt x="393" y="104"/>
                  </a:cubicBezTo>
                  <a:cubicBezTo>
                    <a:pt x="394" y="105"/>
                    <a:pt x="395" y="106"/>
                    <a:pt x="396" y="107"/>
                  </a:cubicBezTo>
                  <a:cubicBezTo>
                    <a:pt x="395" y="106"/>
                    <a:pt x="394" y="104"/>
                    <a:pt x="393" y="103"/>
                  </a:cubicBezTo>
                  <a:cubicBezTo>
                    <a:pt x="393" y="103"/>
                    <a:pt x="393" y="103"/>
                    <a:pt x="393" y="103"/>
                  </a:cubicBezTo>
                  <a:cubicBezTo>
                    <a:pt x="392" y="101"/>
                    <a:pt x="391" y="100"/>
                    <a:pt x="389" y="99"/>
                  </a:cubicBezTo>
                  <a:cubicBezTo>
                    <a:pt x="389" y="99"/>
                    <a:pt x="389" y="98"/>
                    <a:pt x="388" y="98"/>
                  </a:cubicBezTo>
                  <a:cubicBezTo>
                    <a:pt x="386" y="96"/>
                    <a:pt x="385" y="95"/>
                    <a:pt x="383" y="93"/>
                  </a:cubicBezTo>
                  <a:cubicBezTo>
                    <a:pt x="383" y="93"/>
                    <a:pt x="382" y="93"/>
                    <a:pt x="382" y="93"/>
                  </a:cubicBezTo>
                  <a:cubicBezTo>
                    <a:pt x="380" y="91"/>
                    <a:pt x="379" y="90"/>
                    <a:pt x="377" y="89"/>
                  </a:cubicBezTo>
                  <a:cubicBezTo>
                    <a:pt x="379" y="91"/>
                    <a:pt x="382" y="94"/>
                    <a:pt x="384" y="96"/>
                  </a:cubicBezTo>
                  <a:cubicBezTo>
                    <a:pt x="386" y="98"/>
                    <a:pt x="387" y="100"/>
                    <a:pt x="389" y="101"/>
                  </a:cubicBezTo>
                  <a:cubicBezTo>
                    <a:pt x="391" y="104"/>
                    <a:pt x="394" y="107"/>
                    <a:pt x="396" y="110"/>
                  </a:cubicBezTo>
                  <a:cubicBezTo>
                    <a:pt x="397" y="110"/>
                    <a:pt x="397" y="111"/>
                    <a:pt x="397" y="111"/>
                  </a:cubicBezTo>
                  <a:cubicBezTo>
                    <a:pt x="398" y="112"/>
                    <a:pt x="399" y="113"/>
                    <a:pt x="398" y="112"/>
                  </a:cubicBezTo>
                  <a:cubicBezTo>
                    <a:pt x="398" y="112"/>
                    <a:pt x="397" y="111"/>
                    <a:pt x="397" y="111"/>
                  </a:cubicBezTo>
                  <a:cubicBezTo>
                    <a:pt x="394" y="108"/>
                    <a:pt x="392" y="106"/>
                    <a:pt x="390" y="104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88" y="101"/>
                    <a:pt x="386" y="100"/>
                    <a:pt x="385" y="98"/>
                  </a:cubicBezTo>
                  <a:cubicBezTo>
                    <a:pt x="382" y="95"/>
                    <a:pt x="379" y="92"/>
                    <a:pt x="376" y="89"/>
                  </a:cubicBezTo>
                  <a:cubicBezTo>
                    <a:pt x="375" y="88"/>
                    <a:pt x="378" y="90"/>
                    <a:pt x="377" y="89"/>
                  </a:cubicBezTo>
                  <a:cubicBezTo>
                    <a:pt x="376" y="88"/>
                    <a:pt x="375" y="87"/>
                    <a:pt x="374" y="86"/>
                  </a:cubicBezTo>
                  <a:cubicBezTo>
                    <a:pt x="372" y="84"/>
                    <a:pt x="370" y="81"/>
                    <a:pt x="366" y="78"/>
                  </a:cubicBezTo>
                  <a:cubicBezTo>
                    <a:pt x="365" y="77"/>
                    <a:pt x="363" y="75"/>
                    <a:pt x="361" y="74"/>
                  </a:cubicBezTo>
                  <a:cubicBezTo>
                    <a:pt x="359" y="72"/>
                    <a:pt x="357" y="71"/>
                    <a:pt x="355" y="69"/>
                  </a:cubicBezTo>
                  <a:cubicBezTo>
                    <a:pt x="353" y="68"/>
                    <a:pt x="352" y="67"/>
                    <a:pt x="350" y="66"/>
                  </a:cubicBezTo>
                  <a:cubicBezTo>
                    <a:pt x="348" y="65"/>
                    <a:pt x="346" y="64"/>
                    <a:pt x="344" y="62"/>
                  </a:cubicBezTo>
                  <a:cubicBezTo>
                    <a:pt x="348" y="64"/>
                    <a:pt x="351" y="67"/>
                    <a:pt x="353" y="67"/>
                  </a:cubicBezTo>
                  <a:cubicBezTo>
                    <a:pt x="349" y="65"/>
                    <a:pt x="346" y="62"/>
                    <a:pt x="344" y="61"/>
                  </a:cubicBezTo>
                  <a:cubicBezTo>
                    <a:pt x="339" y="58"/>
                    <a:pt x="334" y="55"/>
                    <a:pt x="328" y="52"/>
                  </a:cubicBezTo>
                  <a:cubicBezTo>
                    <a:pt x="329" y="52"/>
                    <a:pt x="329" y="52"/>
                    <a:pt x="33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1" y="52"/>
                    <a:pt x="331" y="52"/>
                    <a:pt x="331" y="53"/>
                  </a:cubicBezTo>
                  <a:cubicBezTo>
                    <a:pt x="332" y="53"/>
                    <a:pt x="336" y="55"/>
                    <a:pt x="335" y="54"/>
                  </a:cubicBezTo>
                  <a:cubicBezTo>
                    <a:pt x="335" y="54"/>
                    <a:pt x="334" y="53"/>
                    <a:pt x="333" y="53"/>
                  </a:cubicBezTo>
                  <a:cubicBezTo>
                    <a:pt x="334" y="53"/>
                    <a:pt x="335" y="53"/>
                    <a:pt x="335" y="53"/>
                  </a:cubicBezTo>
                  <a:cubicBezTo>
                    <a:pt x="336" y="53"/>
                    <a:pt x="335" y="52"/>
                    <a:pt x="334" y="51"/>
                  </a:cubicBezTo>
                  <a:cubicBezTo>
                    <a:pt x="331" y="50"/>
                    <a:pt x="329" y="49"/>
                    <a:pt x="327" y="48"/>
                  </a:cubicBezTo>
                  <a:cubicBezTo>
                    <a:pt x="324" y="47"/>
                    <a:pt x="322" y="46"/>
                    <a:pt x="319" y="45"/>
                  </a:cubicBezTo>
                  <a:cubicBezTo>
                    <a:pt x="317" y="44"/>
                    <a:pt x="314" y="43"/>
                    <a:pt x="312" y="42"/>
                  </a:cubicBezTo>
                  <a:cubicBezTo>
                    <a:pt x="309" y="41"/>
                    <a:pt x="306" y="40"/>
                    <a:pt x="303" y="40"/>
                  </a:cubicBezTo>
                  <a:cubicBezTo>
                    <a:pt x="303" y="40"/>
                    <a:pt x="302" y="39"/>
                    <a:pt x="301" y="39"/>
                  </a:cubicBezTo>
                  <a:cubicBezTo>
                    <a:pt x="299" y="38"/>
                    <a:pt x="296" y="38"/>
                    <a:pt x="293" y="37"/>
                  </a:cubicBezTo>
                  <a:cubicBezTo>
                    <a:pt x="294" y="37"/>
                    <a:pt x="295" y="37"/>
                    <a:pt x="296" y="37"/>
                  </a:cubicBezTo>
                  <a:cubicBezTo>
                    <a:pt x="297" y="38"/>
                    <a:pt x="299" y="38"/>
                    <a:pt x="300" y="38"/>
                  </a:cubicBezTo>
                  <a:cubicBezTo>
                    <a:pt x="300" y="38"/>
                    <a:pt x="300" y="38"/>
                    <a:pt x="299" y="38"/>
                  </a:cubicBezTo>
                  <a:cubicBezTo>
                    <a:pt x="300" y="38"/>
                    <a:pt x="301" y="38"/>
                    <a:pt x="302" y="39"/>
                  </a:cubicBezTo>
                  <a:cubicBezTo>
                    <a:pt x="298" y="37"/>
                    <a:pt x="298" y="37"/>
                    <a:pt x="300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1" y="36"/>
                    <a:pt x="300" y="36"/>
                    <a:pt x="298" y="36"/>
                  </a:cubicBezTo>
                  <a:cubicBezTo>
                    <a:pt x="294" y="35"/>
                    <a:pt x="291" y="35"/>
                    <a:pt x="287" y="34"/>
                  </a:cubicBezTo>
                  <a:cubicBezTo>
                    <a:pt x="284" y="33"/>
                    <a:pt x="281" y="32"/>
                    <a:pt x="279" y="32"/>
                  </a:cubicBezTo>
                  <a:cubicBezTo>
                    <a:pt x="277" y="31"/>
                    <a:pt x="272" y="30"/>
                    <a:pt x="272" y="31"/>
                  </a:cubicBezTo>
                  <a:cubicBezTo>
                    <a:pt x="273" y="31"/>
                    <a:pt x="271" y="32"/>
                    <a:pt x="276" y="32"/>
                  </a:cubicBezTo>
                  <a:cubicBezTo>
                    <a:pt x="278" y="33"/>
                    <a:pt x="280" y="33"/>
                    <a:pt x="282" y="34"/>
                  </a:cubicBezTo>
                  <a:cubicBezTo>
                    <a:pt x="283" y="34"/>
                    <a:pt x="283" y="34"/>
                    <a:pt x="284" y="34"/>
                  </a:cubicBezTo>
                  <a:cubicBezTo>
                    <a:pt x="284" y="35"/>
                    <a:pt x="285" y="35"/>
                    <a:pt x="287" y="35"/>
                  </a:cubicBezTo>
                  <a:cubicBezTo>
                    <a:pt x="284" y="35"/>
                    <a:pt x="281" y="34"/>
                    <a:pt x="278" y="34"/>
                  </a:cubicBezTo>
                  <a:cubicBezTo>
                    <a:pt x="275" y="33"/>
                    <a:pt x="273" y="33"/>
                    <a:pt x="270" y="32"/>
                  </a:cubicBezTo>
                  <a:cubicBezTo>
                    <a:pt x="268" y="32"/>
                    <a:pt x="267" y="32"/>
                    <a:pt x="265" y="32"/>
                  </a:cubicBezTo>
                  <a:cubicBezTo>
                    <a:pt x="264" y="32"/>
                    <a:pt x="263" y="32"/>
                    <a:pt x="262" y="32"/>
                  </a:cubicBezTo>
                  <a:cubicBezTo>
                    <a:pt x="261" y="32"/>
                    <a:pt x="259" y="32"/>
                    <a:pt x="258" y="32"/>
                  </a:cubicBezTo>
                  <a:cubicBezTo>
                    <a:pt x="256" y="32"/>
                    <a:pt x="257" y="32"/>
                    <a:pt x="257" y="33"/>
                  </a:cubicBezTo>
                  <a:cubicBezTo>
                    <a:pt x="256" y="33"/>
                    <a:pt x="254" y="33"/>
                    <a:pt x="250" y="32"/>
                  </a:cubicBezTo>
                  <a:cubicBezTo>
                    <a:pt x="238" y="32"/>
                    <a:pt x="225" y="32"/>
                    <a:pt x="213" y="34"/>
                  </a:cubicBezTo>
                  <a:cubicBezTo>
                    <a:pt x="209" y="34"/>
                    <a:pt x="206" y="35"/>
                    <a:pt x="203" y="35"/>
                  </a:cubicBezTo>
                  <a:cubicBezTo>
                    <a:pt x="214" y="33"/>
                    <a:pt x="226" y="32"/>
                    <a:pt x="238" y="32"/>
                  </a:cubicBezTo>
                  <a:cubicBezTo>
                    <a:pt x="233" y="31"/>
                    <a:pt x="229" y="31"/>
                    <a:pt x="224" y="32"/>
                  </a:cubicBezTo>
                  <a:cubicBezTo>
                    <a:pt x="220" y="32"/>
                    <a:pt x="215" y="32"/>
                    <a:pt x="211" y="33"/>
                  </a:cubicBezTo>
                  <a:cubicBezTo>
                    <a:pt x="211" y="33"/>
                    <a:pt x="212" y="32"/>
                    <a:pt x="213" y="32"/>
                  </a:cubicBezTo>
                  <a:cubicBezTo>
                    <a:pt x="214" y="32"/>
                    <a:pt x="216" y="32"/>
                    <a:pt x="218" y="31"/>
                  </a:cubicBezTo>
                  <a:cubicBezTo>
                    <a:pt x="220" y="31"/>
                    <a:pt x="222" y="31"/>
                    <a:pt x="224" y="31"/>
                  </a:cubicBezTo>
                  <a:cubicBezTo>
                    <a:pt x="226" y="31"/>
                    <a:pt x="228" y="31"/>
                    <a:pt x="229" y="30"/>
                  </a:cubicBezTo>
                  <a:cubicBezTo>
                    <a:pt x="230" y="30"/>
                    <a:pt x="231" y="30"/>
                    <a:pt x="231" y="29"/>
                  </a:cubicBezTo>
                  <a:cubicBezTo>
                    <a:pt x="231" y="29"/>
                    <a:pt x="232" y="29"/>
                    <a:pt x="232" y="29"/>
                  </a:cubicBezTo>
                  <a:cubicBezTo>
                    <a:pt x="237" y="29"/>
                    <a:pt x="236" y="29"/>
                    <a:pt x="236" y="29"/>
                  </a:cubicBezTo>
                  <a:cubicBezTo>
                    <a:pt x="237" y="28"/>
                    <a:pt x="232" y="28"/>
                    <a:pt x="230" y="28"/>
                  </a:cubicBezTo>
                  <a:cubicBezTo>
                    <a:pt x="230" y="28"/>
                    <a:pt x="232" y="28"/>
                    <a:pt x="232" y="28"/>
                  </a:cubicBezTo>
                  <a:cubicBezTo>
                    <a:pt x="237" y="28"/>
                    <a:pt x="237" y="27"/>
                    <a:pt x="238" y="27"/>
                  </a:cubicBezTo>
                  <a:cubicBezTo>
                    <a:pt x="238" y="26"/>
                    <a:pt x="234" y="27"/>
                    <a:pt x="231" y="27"/>
                  </a:cubicBezTo>
                  <a:cubicBezTo>
                    <a:pt x="224" y="27"/>
                    <a:pt x="218" y="28"/>
                    <a:pt x="210" y="29"/>
                  </a:cubicBezTo>
                  <a:cubicBezTo>
                    <a:pt x="210" y="29"/>
                    <a:pt x="208" y="29"/>
                    <a:pt x="208" y="29"/>
                  </a:cubicBezTo>
                  <a:cubicBezTo>
                    <a:pt x="204" y="31"/>
                    <a:pt x="201" y="31"/>
                    <a:pt x="197" y="32"/>
                  </a:cubicBezTo>
                  <a:cubicBezTo>
                    <a:pt x="194" y="32"/>
                    <a:pt x="190" y="33"/>
                    <a:pt x="187" y="34"/>
                  </a:cubicBezTo>
                  <a:cubicBezTo>
                    <a:pt x="181" y="35"/>
                    <a:pt x="189" y="32"/>
                    <a:pt x="187" y="33"/>
                  </a:cubicBezTo>
                  <a:cubicBezTo>
                    <a:pt x="186" y="33"/>
                    <a:pt x="186" y="33"/>
                    <a:pt x="185" y="33"/>
                  </a:cubicBezTo>
                  <a:cubicBezTo>
                    <a:pt x="181" y="34"/>
                    <a:pt x="178" y="35"/>
                    <a:pt x="174" y="36"/>
                  </a:cubicBezTo>
                  <a:cubicBezTo>
                    <a:pt x="172" y="37"/>
                    <a:pt x="169" y="38"/>
                    <a:pt x="166" y="39"/>
                  </a:cubicBezTo>
                  <a:cubicBezTo>
                    <a:pt x="164" y="40"/>
                    <a:pt x="163" y="40"/>
                    <a:pt x="164" y="39"/>
                  </a:cubicBezTo>
                  <a:cubicBezTo>
                    <a:pt x="164" y="39"/>
                    <a:pt x="168" y="37"/>
                    <a:pt x="162" y="39"/>
                  </a:cubicBezTo>
                  <a:cubicBezTo>
                    <a:pt x="161" y="39"/>
                    <a:pt x="160" y="39"/>
                    <a:pt x="162" y="39"/>
                  </a:cubicBezTo>
                  <a:cubicBezTo>
                    <a:pt x="169" y="36"/>
                    <a:pt x="166" y="37"/>
                    <a:pt x="166" y="36"/>
                  </a:cubicBezTo>
                  <a:cubicBezTo>
                    <a:pt x="166" y="36"/>
                    <a:pt x="165" y="36"/>
                    <a:pt x="168" y="34"/>
                  </a:cubicBezTo>
                  <a:cubicBezTo>
                    <a:pt x="169" y="34"/>
                    <a:pt x="172" y="33"/>
                    <a:pt x="174" y="33"/>
                  </a:cubicBezTo>
                  <a:cubicBezTo>
                    <a:pt x="175" y="32"/>
                    <a:pt x="176" y="32"/>
                    <a:pt x="178" y="32"/>
                  </a:cubicBezTo>
                  <a:cubicBezTo>
                    <a:pt x="181" y="31"/>
                    <a:pt x="184" y="30"/>
                    <a:pt x="188" y="30"/>
                  </a:cubicBezTo>
                  <a:cubicBezTo>
                    <a:pt x="191" y="29"/>
                    <a:pt x="194" y="28"/>
                    <a:pt x="196" y="27"/>
                  </a:cubicBezTo>
                  <a:cubicBezTo>
                    <a:pt x="199" y="26"/>
                    <a:pt x="202" y="26"/>
                    <a:pt x="204" y="25"/>
                  </a:cubicBezTo>
                  <a:cubicBezTo>
                    <a:pt x="206" y="25"/>
                    <a:pt x="209" y="24"/>
                    <a:pt x="211" y="24"/>
                  </a:cubicBezTo>
                  <a:cubicBezTo>
                    <a:pt x="214" y="23"/>
                    <a:pt x="217" y="23"/>
                    <a:pt x="219" y="23"/>
                  </a:cubicBezTo>
                  <a:cubicBezTo>
                    <a:pt x="221" y="23"/>
                    <a:pt x="225" y="23"/>
                    <a:pt x="228" y="23"/>
                  </a:cubicBezTo>
                  <a:cubicBezTo>
                    <a:pt x="226" y="22"/>
                    <a:pt x="237" y="22"/>
                    <a:pt x="239" y="21"/>
                  </a:cubicBezTo>
                  <a:cubicBezTo>
                    <a:pt x="240" y="21"/>
                    <a:pt x="241" y="21"/>
                    <a:pt x="241" y="21"/>
                  </a:cubicBezTo>
                  <a:cubicBezTo>
                    <a:pt x="241" y="20"/>
                    <a:pt x="240" y="20"/>
                    <a:pt x="238" y="20"/>
                  </a:cubicBezTo>
                  <a:cubicBezTo>
                    <a:pt x="235" y="20"/>
                    <a:pt x="233" y="20"/>
                    <a:pt x="230" y="20"/>
                  </a:cubicBezTo>
                  <a:cubicBezTo>
                    <a:pt x="227" y="20"/>
                    <a:pt x="225" y="20"/>
                    <a:pt x="221" y="20"/>
                  </a:cubicBezTo>
                  <a:cubicBezTo>
                    <a:pt x="219" y="21"/>
                    <a:pt x="216" y="21"/>
                    <a:pt x="213" y="22"/>
                  </a:cubicBezTo>
                  <a:cubicBezTo>
                    <a:pt x="211" y="22"/>
                    <a:pt x="209" y="22"/>
                    <a:pt x="207" y="22"/>
                  </a:cubicBezTo>
                  <a:cubicBezTo>
                    <a:pt x="206" y="22"/>
                    <a:pt x="204" y="23"/>
                    <a:pt x="202" y="23"/>
                  </a:cubicBezTo>
                  <a:cubicBezTo>
                    <a:pt x="217" y="19"/>
                    <a:pt x="233" y="19"/>
                    <a:pt x="248" y="19"/>
                  </a:cubicBezTo>
                  <a:cubicBezTo>
                    <a:pt x="243" y="19"/>
                    <a:pt x="239" y="19"/>
                    <a:pt x="235" y="19"/>
                  </a:cubicBezTo>
                  <a:cubicBezTo>
                    <a:pt x="232" y="19"/>
                    <a:pt x="230" y="19"/>
                    <a:pt x="228" y="19"/>
                  </a:cubicBezTo>
                  <a:cubicBezTo>
                    <a:pt x="221" y="20"/>
                    <a:pt x="221" y="20"/>
                    <a:pt x="221" y="20"/>
                  </a:cubicBezTo>
                  <a:cubicBezTo>
                    <a:pt x="219" y="20"/>
                    <a:pt x="218" y="20"/>
                    <a:pt x="217" y="20"/>
                  </a:cubicBezTo>
                  <a:cubicBezTo>
                    <a:pt x="217" y="19"/>
                    <a:pt x="219" y="19"/>
                    <a:pt x="220" y="19"/>
                  </a:cubicBezTo>
                  <a:cubicBezTo>
                    <a:pt x="228" y="19"/>
                    <a:pt x="235" y="18"/>
                    <a:pt x="243" y="18"/>
                  </a:cubicBezTo>
                  <a:cubicBezTo>
                    <a:pt x="247" y="18"/>
                    <a:pt x="251" y="18"/>
                    <a:pt x="256" y="19"/>
                  </a:cubicBezTo>
                  <a:cubicBezTo>
                    <a:pt x="256" y="18"/>
                    <a:pt x="252" y="18"/>
                    <a:pt x="253" y="18"/>
                  </a:cubicBezTo>
                  <a:cubicBezTo>
                    <a:pt x="255" y="18"/>
                    <a:pt x="257" y="18"/>
                    <a:pt x="259" y="18"/>
                  </a:cubicBezTo>
                  <a:cubicBezTo>
                    <a:pt x="261" y="18"/>
                    <a:pt x="263" y="19"/>
                    <a:pt x="266" y="19"/>
                  </a:cubicBezTo>
                  <a:cubicBezTo>
                    <a:pt x="263" y="18"/>
                    <a:pt x="261" y="18"/>
                    <a:pt x="258" y="18"/>
                  </a:cubicBezTo>
                  <a:cubicBezTo>
                    <a:pt x="255" y="17"/>
                    <a:pt x="253" y="17"/>
                    <a:pt x="250" y="17"/>
                  </a:cubicBezTo>
                  <a:cubicBezTo>
                    <a:pt x="241" y="17"/>
                    <a:pt x="242" y="16"/>
                    <a:pt x="240" y="16"/>
                  </a:cubicBezTo>
                  <a:cubicBezTo>
                    <a:pt x="239" y="15"/>
                    <a:pt x="239" y="15"/>
                    <a:pt x="240" y="15"/>
                  </a:cubicBezTo>
                  <a:cubicBezTo>
                    <a:pt x="241" y="15"/>
                    <a:pt x="242" y="15"/>
                    <a:pt x="243" y="14"/>
                  </a:cubicBezTo>
                  <a:cubicBezTo>
                    <a:pt x="244" y="14"/>
                    <a:pt x="248" y="15"/>
                    <a:pt x="250" y="15"/>
                  </a:cubicBezTo>
                  <a:cubicBezTo>
                    <a:pt x="253" y="15"/>
                    <a:pt x="256" y="16"/>
                    <a:pt x="260" y="16"/>
                  </a:cubicBezTo>
                  <a:cubicBezTo>
                    <a:pt x="262" y="16"/>
                    <a:pt x="264" y="16"/>
                    <a:pt x="264" y="16"/>
                  </a:cubicBezTo>
                  <a:cubicBezTo>
                    <a:pt x="264" y="16"/>
                    <a:pt x="264" y="15"/>
                    <a:pt x="261" y="15"/>
                  </a:cubicBezTo>
                  <a:cubicBezTo>
                    <a:pt x="256" y="15"/>
                    <a:pt x="251" y="14"/>
                    <a:pt x="248" y="14"/>
                  </a:cubicBezTo>
                  <a:cubicBezTo>
                    <a:pt x="250" y="14"/>
                    <a:pt x="253" y="14"/>
                    <a:pt x="256" y="14"/>
                  </a:cubicBezTo>
                  <a:cubicBezTo>
                    <a:pt x="259" y="15"/>
                    <a:pt x="261" y="15"/>
                    <a:pt x="264" y="15"/>
                  </a:cubicBezTo>
                  <a:cubicBezTo>
                    <a:pt x="260" y="15"/>
                    <a:pt x="256" y="14"/>
                    <a:pt x="252" y="14"/>
                  </a:cubicBezTo>
                  <a:cubicBezTo>
                    <a:pt x="248" y="13"/>
                    <a:pt x="244" y="13"/>
                    <a:pt x="240" y="13"/>
                  </a:cubicBezTo>
                  <a:cubicBezTo>
                    <a:pt x="244" y="13"/>
                    <a:pt x="247" y="13"/>
                    <a:pt x="253" y="13"/>
                  </a:cubicBezTo>
                  <a:cubicBezTo>
                    <a:pt x="248" y="12"/>
                    <a:pt x="244" y="13"/>
                    <a:pt x="239" y="12"/>
                  </a:cubicBezTo>
                  <a:cubicBezTo>
                    <a:pt x="243" y="12"/>
                    <a:pt x="245" y="12"/>
                    <a:pt x="247" y="12"/>
                  </a:cubicBezTo>
                  <a:cubicBezTo>
                    <a:pt x="250" y="12"/>
                    <a:pt x="252" y="12"/>
                    <a:pt x="255" y="12"/>
                  </a:cubicBezTo>
                  <a:cubicBezTo>
                    <a:pt x="257" y="12"/>
                    <a:pt x="260" y="13"/>
                    <a:pt x="263" y="13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3" y="14"/>
                    <a:pt x="276" y="14"/>
                    <a:pt x="279" y="15"/>
                  </a:cubicBezTo>
                  <a:cubicBezTo>
                    <a:pt x="281" y="15"/>
                    <a:pt x="284" y="16"/>
                    <a:pt x="287" y="16"/>
                  </a:cubicBezTo>
                  <a:cubicBezTo>
                    <a:pt x="288" y="16"/>
                    <a:pt x="289" y="17"/>
                    <a:pt x="290" y="17"/>
                  </a:cubicBezTo>
                  <a:cubicBezTo>
                    <a:pt x="290" y="17"/>
                    <a:pt x="289" y="16"/>
                    <a:pt x="288" y="16"/>
                  </a:cubicBezTo>
                  <a:cubicBezTo>
                    <a:pt x="284" y="15"/>
                    <a:pt x="280" y="14"/>
                    <a:pt x="276" y="13"/>
                  </a:cubicBezTo>
                  <a:cubicBezTo>
                    <a:pt x="271" y="12"/>
                    <a:pt x="267" y="12"/>
                    <a:pt x="262" y="11"/>
                  </a:cubicBezTo>
                  <a:cubicBezTo>
                    <a:pt x="264" y="12"/>
                    <a:pt x="268" y="12"/>
                    <a:pt x="268" y="12"/>
                  </a:cubicBezTo>
                  <a:cubicBezTo>
                    <a:pt x="267" y="12"/>
                    <a:pt x="265" y="12"/>
                    <a:pt x="263" y="12"/>
                  </a:cubicBezTo>
                  <a:cubicBezTo>
                    <a:pt x="262" y="12"/>
                    <a:pt x="260" y="11"/>
                    <a:pt x="259" y="11"/>
                  </a:cubicBezTo>
                  <a:cubicBezTo>
                    <a:pt x="256" y="11"/>
                    <a:pt x="252" y="11"/>
                    <a:pt x="249" y="11"/>
                  </a:cubicBezTo>
                  <a:cubicBezTo>
                    <a:pt x="252" y="10"/>
                    <a:pt x="258" y="11"/>
                    <a:pt x="263" y="11"/>
                  </a:cubicBezTo>
                  <a:cubicBezTo>
                    <a:pt x="264" y="11"/>
                    <a:pt x="258" y="10"/>
                    <a:pt x="260" y="10"/>
                  </a:cubicBezTo>
                  <a:cubicBezTo>
                    <a:pt x="269" y="11"/>
                    <a:pt x="260" y="10"/>
                    <a:pt x="262" y="10"/>
                  </a:cubicBezTo>
                  <a:cubicBezTo>
                    <a:pt x="259" y="10"/>
                    <a:pt x="255" y="9"/>
                    <a:pt x="252" y="9"/>
                  </a:cubicBezTo>
                  <a:cubicBezTo>
                    <a:pt x="248" y="9"/>
                    <a:pt x="244" y="9"/>
                    <a:pt x="239" y="9"/>
                  </a:cubicBezTo>
                  <a:cubicBezTo>
                    <a:pt x="235" y="9"/>
                    <a:pt x="231" y="9"/>
                    <a:pt x="227" y="9"/>
                  </a:cubicBezTo>
                  <a:cubicBezTo>
                    <a:pt x="223" y="9"/>
                    <a:pt x="220" y="10"/>
                    <a:pt x="220" y="10"/>
                  </a:cubicBezTo>
                  <a:cubicBezTo>
                    <a:pt x="219" y="11"/>
                    <a:pt x="210" y="12"/>
                    <a:pt x="206" y="13"/>
                  </a:cubicBezTo>
                  <a:cubicBezTo>
                    <a:pt x="203" y="13"/>
                    <a:pt x="201" y="14"/>
                    <a:pt x="198" y="14"/>
                  </a:cubicBezTo>
                  <a:cubicBezTo>
                    <a:pt x="195" y="15"/>
                    <a:pt x="197" y="15"/>
                    <a:pt x="197" y="15"/>
                  </a:cubicBezTo>
                  <a:cubicBezTo>
                    <a:pt x="199" y="15"/>
                    <a:pt x="199" y="15"/>
                    <a:pt x="200" y="14"/>
                  </a:cubicBezTo>
                  <a:cubicBezTo>
                    <a:pt x="202" y="14"/>
                    <a:pt x="204" y="13"/>
                    <a:pt x="207" y="13"/>
                  </a:cubicBezTo>
                  <a:cubicBezTo>
                    <a:pt x="209" y="13"/>
                    <a:pt x="211" y="12"/>
                    <a:pt x="213" y="12"/>
                  </a:cubicBezTo>
                  <a:cubicBezTo>
                    <a:pt x="217" y="11"/>
                    <a:pt x="222" y="11"/>
                    <a:pt x="226" y="11"/>
                  </a:cubicBezTo>
                  <a:cubicBezTo>
                    <a:pt x="234" y="10"/>
                    <a:pt x="235" y="11"/>
                    <a:pt x="233" y="11"/>
                  </a:cubicBezTo>
                  <a:cubicBezTo>
                    <a:pt x="220" y="11"/>
                    <a:pt x="212" y="13"/>
                    <a:pt x="200" y="15"/>
                  </a:cubicBezTo>
                  <a:cubicBezTo>
                    <a:pt x="202" y="15"/>
                    <a:pt x="204" y="15"/>
                    <a:pt x="206" y="14"/>
                  </a:cubicBezTo>
                  <a:cubicBezTo>
                    <a:pt x="208" y="14"/>
                    <a:pt x="210" y="14"/>
                    <a:pt x="212" y="14"/>
                  </a:cubicBezTo>
                  <a:cubicBezTo>
                    <a:pt x="214" y="14"/>
                    <a:pt x="216" y="14"/>
                    <a:pt x="218" y="14"/>
                  </a:cubicBezTo>
                  <a:cubicBezTo>
                    <a:pt x="220" y="13"/>
                    <a:pt x="222" y="13"/>
                    <a:pt x="224" y="13"/>
                  </a:cubicBezTo>
                  <a:cubicBezTo>
                    <a:pt x="226" y="13"/>
                    <a:pt x="228" y="13"/>
                    <a:pt x="228" y="13"/>
                  </a:cubicBezTo>
                  <a:cubicBezTo>
                    <a:pt x="227" y="14"/>
                    <a:pt x="224" y="13"/>
                    <a:pt x="223" y="14"/>
                  </a:cubicBezTo>
                  <a:cubicBezTo>
                    <a:pt x="218" y="13"/>
                    <a:pt x="218" y="14"/>
                    <a:pt x="217" y="14"/>
                  </a:cubicBezTo>
                  <a:cubicBezTo>
                    <a:pt x="215" y="15"/>
                    <a:pt x="217" y="16"/>
                    <a:pt x="208" y="16"/>
                  </a:cubicBezTo>
                  <a:cubicBezTo>
                    <a:pt x="206" y="16"/>
                    <a:pt x="203" y="17"/>
                    <a:pt x="201" y="17"/>
                  </a:cubicBezTo>
                  <a:cubicBezTo>
                    <a:pt x="198" y="18"/>
                    <a:pt x="196" y="18"/>
                    <a:pt x="193" y="19"/>
                  </a:cubicBezTo>
                  <a:cubicBezTo>
                    <a:pt x="193" y="19"/>
                    <a:pt x="192" y="19"/>
                    <a:pt x="192" y="18"/>
                  </a:cubicBezTo>
                  <a:cubicBezTo>
                    <a:pt x="193" y="18"/>
                    <a:pt x="193" y="18"/>
                    <a:pt x="189" y="19"/>
                  </a:cubicBezTo>
                  <a:cubicBezTo>
                    <a:pt x="184" y="20"/>
                    <a:pt x="180" y="21"/>
                    <a:pt x="176" y="22"/>
                  </a:cubicBezTo>
                  <a:cubicBezTo>
                    <a:pt x="172" y="23"/>
                    <a:pt x="169" y="24"/>
                    <a:pt x="165" y="25"/>
                  </a:cubicBezTo>
                  <a:cubicBezTo>
                    <a:pt x="161" y="26"/>
                    <a:pt x="160" y="27"/>
                    <a:pt x="159" y="28"/>
                  </a:cubicBezTo>
                  <a:cubicBezTo>
                    <a:pt x="159" y="28"/>
                    <a:pt x="159" y="28"/>
                    <a:pt x="160" y="28"/>
                  </a:cubicBezTo>
                  <a:cubicBezTo>
                    <a:pt x="158" y="29"/>
                    <a:pt x="161" y="28"/>
                    <a:pt x="163" y="28"/>
                  </a:cubicBezTo>
                  <a:cubicBezTo>
                    <a:pt x="160" y="29"/>
                    <a:pt x="157" y="30"/>
                    <a:pt x="154" y="31"/>
                  </a:cubicBezTo>
                  <a:cubicBezTo>
                    <a:pt x="153" y="32"/>
                    <a:pt x="152" y="32"/>
                    <a:pt x="151" y="33"/>
                  </a:cubicBezTo>
                  <a:cubicBezTo>
                    <a:pt x="147" y="34"/>
                    <a:pt x="143" y="36"/>
                    <a:pt x="139" y="38"/>
                  </a:cubicBezTo>
                  <a:cubicBezTo>
                    <a:pt x="140" y="37"/>
                    <a:pt x="142" y="36"/>
                    <a:pt x="143" y="36"/>
                  </a:cubicBezTo>
                  <a:cubicBezTo>
                    <a:pt x="145" y="35"/>
                    <a:pt x="146" y="34"/>
                    <a:pt x="148" y="34"/>
                  </a:cubicBezTo>
                  <a:cubicBezTo>
                    <a:pt x="150" y="32"/>
                    <a:pt x="153" y="31"/>
                    <a:pt x="155" y="30"/>
                  </a:cubicBezTo>
                  <a:cubicBezTo>
                    <a:pt x="152" y="31"/>
                    <a:pt x="148" y="32"/>
                    <a:pt x="144" y="34"/>
                  </a:cubicBezTo>
                  <a:cubicBezTo>
                    <a:pt x="140" y="35"/>
                    <a:pt x="135" y="37"/>
                    <a:pt x="131" y="39"/>
                  </a:cubicBezTo>
                  <a:cubicBezTo>
                    <a:pt x="128" y="41"/>
                    <a:pt x="121" y="45"/>
                    <a:pt x="121" y="45"/>
                  </a:cubicBezTo>
                  <a:cubicBezTo>
                    <a:pt x="120" y="46"/>
                    <a:pt x="121" y="45"/>
                    <a:pt x="123" y="44"/>
                  </a:cubicBezTo>
                  <a:cubicBezTo>
                    <a:pt x="125" y="43"/>
                    <a:pt x="127" y="42"/>
                    <a:pt x="128" y="42"/>
                  </a:cubicBezTo>
                  <a:cubicBezTo>
                    <a:pt x="129" y="41"/>
                    <a:pt x="130" y="40"/>
                    <a:pt x="131" y="40"/>
                  </a:cubicBezTo>
                  <a:cubicBezTo>
                    <a:pt x="132" y="40"/>
                    <a:pt x="134" y="38"/>
                    <a:pt x="134" y="38"/>
                  </a:cubicBezTo>
                  <a:cubicBezTo>
                    <a:pt x="135" y="38"/>
                    <a:pt x="133" y="39"/>
                    <a:pt x="132" y="40"/>
                  </a:cubicBezTo>
                  <a:cubicBezTo>
                    <a:pt x="129" y="41"/>
                    <a:pt x="127" y="43"/>
                    <a:pt x="125" y="44"/>
                  </a:cubicBezTo>
                  <a:cubicBezTo>
                    <a:pt x="124" y="44"/>
                    <a:pt x="123" y="45"/>
                    <a:pt x="122" y="46"/>
                  </a:cubicBezTo>
                  <a:cubicBezTo>
                    <a:pt x="121" y="46"/>
                    <a:pt x="121" y="47"/>
                    <a:pt x="121" y="47"/>
                  </a:cubicBezTo>
                  <a:cubicBezTo>
                    <a:pt x="125" y="44"/>
                    <a:pt x="122" y="47"/>
                    <a:pt x="123" y="47"/>
                  </a:cubicBezTo>
                  <a:cubicBezTo>
                    <a:pt x="124" y="47"/>
                    <a:pt x="124" y="47"/>
                    <a:pt x="128" y="45"/>
                  </a:cubicBezTo>
                  <a:cubicBezTo>
                    <a:pt x="130" y="44"/>
                    <a:pt x="133" y="41"/>
                    <a:pt x="135" y="41"/>
                  </a:cubicBezTo>
                  <a:cubicBezTo>
                    <a:pt x="131" y="44"/>
                    <a:pt x="125" y="47"/>
                    <a:pt x="119" y="51"/>
                  </a:cubicBezTo>
                  <a:cubicBezTo>
                    <a:pt x="121" y="50"/>
                    <a:pt x="123" y="49"/>
                    <a:pt x="124" y="48"/>
                  </a:cubicBezTo>
                  <a:cubicBezTo>
                    <a:pt x="126" y="47"/>
                    <a:pt x="127" y="46"/>
                    <a:pt x="129" y="45"/>
                  </a:cubicBezTo>
                  <a:cubicBezTo>
                    <a:pt x="132" y="43"/>
                    <a:pt x="133" y="43"/>
                    <a:pt x="133" y="43"/>
                  </a:cubicBezTo>
                  <a:cubicBezTo>
                    <a:pt x="133" y="44"/>
                    <a:pt x="131" y="45"/>
                    <a:pt x="129" y="46"/>
                  </a:cubicBezTo>
                  <a:cubicBezTo>
                    <a:pt x="125" y="48"/>
                    <a:pt x="122" y="50"/>
                    <a:pt x="120" y="52"/>
                  </a:cubicBezTo>
                  <a:cubicBezTo>
                    <a:pt x="117" y="54"/>
                    <a:pt x="114" y="56"/>
                    <a:pt x="111" y="58"/>
                  </a:cubicBezTo>
                  <a:cubicBezTo>
                    <a:pt x="105" y="62"/>
                    <a:pt x="98" y="67"/>
                    <a:pt x="94" y="72"/>
                  </a:cubicBezTo>
                  <a:cubicBezTo>
                    <a:pt x="96" y="70"/>
                    <a:pt x="98" y="69"/>
                    <a:pt x="100" y="67"/>
                  </a:cubicBezTo>
                  <a:cubicBezTo>
                    <a:pt x="102" y="66"/>
                    <a:pt x="104" y="65"/>
                    <a:pt x="106" y="63"/>
                  </a:cubicBezTo>
                  <a:cubicBezTo>
                    <a:pt x="107" y="63"/>
                    <a:pt x="109" y="61"/>
                    <a:pt x="108" y="62"/>
                  </a:cubicBezTo>
                  <a:cubicBezTo>
                    <a:pt x="106" y="64"/>
                    <a:pt x="103" y="67"/>
                    <a:pt x="99" y="70"/>
                  </a:cubicBezTo>
                  <a:cubicBezTo>
                    <a:pt x="96" y="73"/>
                    <a:pt x="91" y="77"/>
                    <a:pt x="92" y="75"/>
                  </a:cubicBezTo>
                  <a:cubicBezTo>
                    <a:pt x="93" y="73"/>
                    <a:pt x="91" y="73"/>
                    <a:pt x="91" y="72"/>
                  </a:cubicBezTo>
                  <a:cubicBezTo>
                    <a:pt x="92" y="71"/>
                    <a:pt x="90" y="72"/>
                    <a:pt x="89" y="73"/>
                  </a:cubicBezTo>
                  <a:cubicBezTo>
                    <a:pt x="85" y="77"/>
                    <a:pt x="83" y="78"/>
                    <a:pt x="80" y="81"/>
                  </a:cubicBezTo>
                  <a:cubicBezTo>
                    <a:pt x="83" y="78"/>
                    <a:pt x="85" y="76"/>
                    <a:pt x="88" y="73"/>
                  </a:cubicBezTo>
                  <a:cubicBezTo>
                    <a:pt x="88" y="73"/>
                    <a:pt x="89" y="72"/>
                    <a:pt x="89" y="72"/>
                  </a:cubicBezTo>
                  <a:cubicBezTo>
                    <a:pt x="90" y="71"/>
                    <a:pt x="94" y="68"/>
                    <a:pt x="93" y="68"/>
                  </a:cubicBezTo>
                  <a:cubicBezTo>
                    <a:pt x="93" y="68"/>
                    <a:pt x="93" y="67"/>
                    <a:pt x="92" y="68"/>
                  </a:cubicBezTo>
                  <a:cubicBezTo>
                    <a:pt x="88" y="71"/>
                    <a:pt x="89" y="71"/>
                    <a:pt x="87" y="73"/>
                  </a:cubicBezTo>
                  <a:cubicBezTo>
                    <a:pt x="86" y="74"/>
                    <a:pt x="86" y="74"/>
                    <a:pt x="84" y="75"/>
                  </a:cubicBezTo>
                  <a:cubicBezTo>
                    <a:pt x="91" y="68"/>
                    <a:pt x="98" y="61"/>
                    <a:pt x="107" y="54"/>
                  </a:cubicBezTo>
                  <a:cubicBezTo>
                    <a:pt x="104" y="56"/>
                    <a:pt x="102" y="57"/>
                    <a:pt x="99" y="60"/>
                  </a:cubicBezTo>
                  <a:cubicBezTo>
                    <a:pt x="104" y="56"/>
                    <a:pt x="108" y="53"/>
                    <a:pt x="111" y="50"/>
                  </a:cubicBezTo>
                  <a:cubicBezTo>
                    <a:pt x="109" y="52"/>
                    <a:pt x="108" y="53"/>
                    <a:pt x="104" y="55"/>
                  </a:cubicBezTo>
                  <a:cubicBezTo>
                    <a:pt x="100" y="59"/>
                    <a:pt x="98" y="59"/>
                    <a:pt x="95" y="61"/>
                  </a:cubicBezTo>
                  <a:cubicBezTo>
                    <a:pt x="93" y="63"/>
                    <a:pt x="90" y="65"/>
                    <a:pt x="88" y="67"/>
                  </a:cubicBezTo>
                  <a:cubicBezTo>
                    <a:pt x="85" y="69"/>
                    <a:pt x="82" y="72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6" y="77"/>
                    <a:pt x="74" y="80"/>
                    <a:pt x="71" y="83"/>
                  </a:cubicBezTo>
                  <a:cubicBezTo>
                    <a:pt x="69" y="85"/>
                    <a:pt x="67" y="88"/>
                    <a:pt x="64" y="90"/>
                  </a:cubicBezTo>
                  <a:cubicBezTo>
                    <a:pt x="66" y="88"/>
                    <a:pt x="68" y="85"/>
                    <a:pt x="69" y="84"/>
                  </a:cubicBezTo>
                  <a:cubicBezTo>
                    <a:pt x="66" y="88"/>
                    <a:pt x="66" y="86"/>
                    <a:pt x="61" y="92"/>
                  </a:cubicBezTo>
                  <a:cubicBezTo>
                    <a:pt x="59" y="95"/>
                    <a:pt x="56" y="99"/>
                    <a:pt x="56" y="98"/>
                  </a:cubicBezTo>
                  <a:cubicBezTo>
                    <a:pt x="55" y="98"/>
                    <a:pt x="54" y="100"/>
                    <a:pt x="52" y="102"/>
                  </a:cubicBezTo>
                  <a:cubicBezTo>
                    <a:pt x="50" y="104"/>
                    <a:pt x="48" y="107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3" y="116"/>
                    <a:pt x="43" y="115"/>
                    <a:pt x="45" y="114"/>
                  </a:cubicBezTo>
                  <a:cubicBezTo>
                    <a:pt x="46" y="113"/>
                    <a:pt x="43" y="117"/>
                    <a:pt x="44" y="117"/>
                  </a:cubicBezTo>
                  <a:cubicBezTo>
                    <a:pt x="45" y="116"/>
                    <a:pt x="47" y="112"/>
                    <a:pt x="48" y="112"/>
                  </a:cubicBezTo>
                  <a:cubicBezTo>
                    <a:pt x="48" y="112"/>
                    <a:pt x="47" y="113"/>
                    <a:pt x="47" y="114"/>
                  </a:cubicBezTo>
                  <a:cubicBezTo>
                    <a:pt x="46" y="115"/>
                    <a:pt x="46" y="116"/>
                    <a:pt x="46" y="115"/>
                  </a:cubicBezTo>
                  <a:cubicBezTo>
                    <a:pt x="51" y="109"/>
                    <a:pt x="48" y="114"/>
                    <a:pt x="45" y="118"/>
                  </a:cubicBezTo>
                  <a:cubicBezTo>
                    <a:pt x="43" y="122"/>
                    <a:pt x="41" y="126"/>
                    <a:pt x="39" y="130"/>
                  </a:cubicBezTo>
                  <a:cubicBezTo>
                    <a:pt x="37" y="134"/>
                    <a:pt x="35" y="138"/>
                    <a:pt x="34" y="141"/>
                  </a:cubicBezTo>
                  <a:cubicBezTo>
                    <a:pt x="34" y="142"/>
                    <a:pt x="33" y="144"/>
                    <a:pt x="33" y="145"/>
                  </a:cubicBezTo>
                  <a:cubicBezTo>
                    <a:pt x="31" y="148"/>
                    <a:pt x="32" y="145"/>
                    <a:pt x="32" y="145"/>
                  </a:cubicBezTo>
                  <a:cubicBezTo>
                    <a:pt x="31" y="146"/>
                    <a:pt x="32" y="143"/>
                    <a:pt x="29" y="150"/>
                  </a:cubicBezTo>
                  <a:cubicBezTo>
                    <a:pt x="29" y="152"/>
                    <a:pt x="28" y="152"/>
                    <a:pt x="28" y="152"/>
                  </a:cubicBezTo>
                  <a:cubicBezTo>
                    <a:pt x="28" y="153"/>
                    <a:pt x="28" y="152"/>
                    <a:pt x="29" y="150"/>
                  </a:cubicBezTo>
                  <a:cubicBezTo>
                    <a:pt x="33" y="141"/>
                    <a:pt x="31" y="144"/>
                    <a:pt x="31" y="143"/>
                  </a:cubicBezTo>
                  <a:cubicBezTo>
                    <a:pt x="31" y="142"/>
                    <a:pt x="30" y="143"/>
                    <a:pt x="30" y="142"/>
                  </a:cubicBezTo>
                  <a:cubicBezTo>
                    <a:pt x="31" y="139"/>
                    <a:pt x="29" y="143"/>
                    <a:pt x="28" y="146"/>
                  </a:cubicBezTo>
                  <a:cubicBezTo>
                    <a:pt x="26" y="151"/>
                    <a:pt x="25" y="154"/>
                    <a:pt x="24" y="159"/>
                  </a:cubicBezTo>
                  <a:cubicBezTo>
                    <a:pt x="23" y="161"/>
                    <a:pt x="23" y="162"/>
                    <a:pt x="22" y="165"/>
                  </a:cubicBezTo>
                  <a:cubicBezTo>
                    <a:pt x="21" y="168"/>
                    <a:pt x="20" y="168"/>
                    <a:pt x="20" y="167"/>
                  </a:cubicBezTo>
                  <a:cubicBezTo>
                    <a:pt x="20" y="167"/>
                    <a:pt x="20" y="167"/>
                    <a:pt x="21" y="163"/>
                  </a:cubicBezTo>
                  <a:cubicBezTo>
                    <a:pt x="22" y="159"/>
                    <a:pt x="21" y="160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2" y="158"/>
                    <a:pt x="23" y="155"/>
                    <a:pt x="24" y="151"/>
                  </a:cubicBezTo>
                  <a:cubicBezTo>
                    <a:pt x="25" y="150"/>
                    <a:pt x="26" y="148"/>
                    <a:pt x="26" y="147"/>
                  </a:cubicBezTo>
                  <a:cubicBezTo>
                    <a:pt x="27" y="145"/>
                    <a:pt x="27" y="144"/>
                    <a:pt x="28" y="142"/>
                  </a:cubicBezTo>
                  <a:cubicBezTo>
                    <a:pt x="29" y="141"/>
                    <a:pt x="30" y="138"/>
                    <a:pt x="28" y="141"/>
                  </a:cubicBezTo>
                  <a:cubicBezTo>
                    <a:pt x="25" y="147"/>
                    <a:pt x="23" y="151"/>
                    <a:pt x="21" y="157"/>
                  </a:cubicBezTo>
                  <a:cubicBezTo>
                    <a:pt x="15" y="173"/>
                    <a:pt x="11" y="190"/>
                    <a:pt x="9" y="207"/>
                  </a:cubicBezTo>
                  <a:cubicBezTo>
                    <a:pt x="9" y="207"/>
                    <a:pt x="10" y="203"/>
                    <a:pt x="10" y="203"/>
                  </a:cubicBezTo>
                  <a:cubicBezTo>
                    <a:pt x="9" y="208"/>
                    <a:pt x="9" y="213"/>
                    <a:pt x="8" y="218"/>
                  </a:cubicBezTo>
                  <a:cubicBezTo>
                    <a:pt x="8" y="220"/>
                    <a:pt x="8" y="223"/>
                    <a:pt x="8" y="225"/>
                  </a:cubicBezTo>
                  <a:cubicBezTo>
                    <a:pt x="8" y="227"/>
                    <a:pt x="8" y="230"/>
                    <a:pt x="8" y="232"/>
                  </a:cubicBezTo>
                  <a:cubicBezTo>
                    <a:pt x="8" y="223"/>
                    <a:pt x="9" y="221"/>
                    <a:pt x="9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1" y="216"/>
                    <a:pt x="12" y="212"/>
                    <a:pt x="14" y="201"/>
                  </a:cubicBezTo>
                  <a:cubicBezTo>
                    <a:pt x="14" y="198"/>
                    <a:pt x="15" y="194"/>
                    <a:pt x="16" y="191"/>
                  </a:cubicBezTo>
                  <a:cubicBezTo>
                    <a:pt x="16" y="188"/>
                    <a:pt x="17" y="185"/>
                    <a:pt x="18" y="182"/>
                  </a:cubicBezTo>
                  <a:cubicBezTo>
                    <a:pt x="17" y="187"/>
                    <a:pt x="16" y="192"/>
                    <a:pt x="15" y="198"/>
                  </a:cubicBezTo>
                  <a:cubicBezTo>
                    <a:pt x="14" y="203"/>
                    <a:pt x="13" y="208"/>
                    <a:pt x="13" y="213"/>
                  </a:cubicBezTo>
                  <a:cubicBezTo>
                    <a:pt x="13" y="215"/>
                    <a:pt x="12" y="219"/>
                    <a:pt x="13" y="218"/>
                  </a:cubicBezTo>
                  <a:cubicBezTo>
                    <a:pt x="13" y="217"/>
                    <a:pt x="13" y="215"/>
                    <a:pt x="13" y="214"/>
                  </a:cubicBezTo>
                  <a:cubicBezTo>
                    <a:pt x="13" y="211"/>
                    <a:pt x="13" y="210"/>
                    <a:pt x="14" y="210"/>
                  </a:cubicBezTo>
                  <a:cubicBezTo>
                    <a:pt x="14" y="209"/>
                    <a:pt x="15" y="208"/>
                    <a:pt x="15" y="204"/>
                  </a:cubicBezTo>
                  <a:cubicBezTo>
                    <a:pt x="16" y="201"/>
                    <a:pt x="16" y="198"/>
                    <a:pt x="18" y="192"/>
                  </a:cubicBezTo>
                  <a:cubicBezTo>
                    <a:pt x="14" y="207"/>
                    <a:pt x="14" y="220"/>
                    <a:pt x="13" y="233"/>
                  </a:cubicBezTo>
                  <a:cubicBezTo>
                    <a:pt x="13" y="232"/>
                    <a:pt x="13" y="228"/>
                    <a:pt x="13" y="226"/>
                  </a:cubicBezTo>
                  <a:cubicBezTo>
                    <a:pt x="13" y="229"/>
                    <a:pt x="13" y="233"/>
                    <a:pt x="12" y="236"/>
                  </a:cubicBezTo>
                  <a:cubicBezTo>
                    <a:pt x="13" y="240"/>
                    <a:pt x="13" y="244"/>
                    <a:pt x="13" y="247"/>
                  </a:cubicBezTo>
                  <a:cubicBezTo>
                    <a:pt x="13" y="247"/>
                    <a:pt x="13" y="249"/>
                    <a:pt x="13" y="249"/>
                  </a:cubicBezTo>
                  <a:cubicBezTo>
                    <a:pt x="13" y="249"/>
                    <a:pt x="13" y="248"/>
                    <a:pt x="13" y="248"/>
                  </a:cubicBezTo>
                  <a:cubicBezTo>
                    <a:pt x="13" y="244"/>
                    <a:pt x="13" y="240"/>
                    <a:pt x="14" y="236"/>
                  </a:cubicBezTo>
                  <a:cubicBezTo>
                    <a:pt x="14" y="232"/>
                    <a:pt x="14" y="228"/>
                    <a:pt x="14" y="224"/>
                  </a:cubicBezTo>
                  <a:cubicBezTo>
                    <a:pt x="14" y="223"/>
                    <a:pt x="14" y="222"/>
                    <a:pt x="14" y="222"/>
                  </a:cubicBezTo>
                  <a:cubicBezTo>
                    <a:pt x="15" y="221"/>
                    <a:pt x="15" y="219"/>
                    <a:pt x="15" y="220"/>
                  </a:cubicBezTo>
                  <a:cubicBezTo>
                    <a:pt x="15" y="220"/>
                    <a:pt x="15" y="222"/>
                    <a:pt x="15" y="222"/>
                  </a:cubicBezTo>
                  <a:cubicBezTo>
                    <a:pt x="14" y="225"/>
                    <a:pt x="14" y="228"/>
                    <a:pt x="14" y="231"/>
                  </a:cubicBezTo>
                  <a:cubicBezTo>
                    <a:pt x="14" y="234"/>
                    <a:pt x="14" y="237"/>
                    <a:pt x="14" y="240"/>
                  </a:cubicBezTo>
                  <a:cubicBezTo>
                    <a:pt x="14" y="249"/>
                    <a:pt x="15" y="249"/>
                    <a:pt x="16" y="247"/>
                  </a:cubicBezTo>
                  <a:cubicBezTo>
                    <a:pt x="16" y="246"/>
                    <a:pt x="16" y="244"/>
                    <a:pt x="17" y="249"/>
                  </a:cubicBezTo>
                  <a:cubicBezTo>
                    <a:pt x="17" y="253"/>
                    <a:pt x="18" y="256"/>
                    <a:pt x="18" y="260"/>
                  </a:cubicBezTo>
                  <a:cubicBezTo>
                    <a:pt x="18" y="263"/>
                    <a:pt x="19" y="267"/>
                    <a:pt x="20" y="271"/>
                  </a:cubicBezTo>
                  <a:cubicBezTo>
                    <a:pt x="22" y="289"/>
                    <a:pt x="27" y="307"/>
                    <a:pt x="34" y="324"/>
                  </a:cubicBezTo>
                  <a:cubicBezTo>
                    <a:pt x="37" y="329"/>
                    <a:pt x="39" y="333"/>
                    <a:pt x="42" y="340"/>
                  </a:cubicBezTo>
                  <a:cubicBezTo>
                    <a:pt x="41" y="337"/>
                    <a:pt x="39" y="334"/>
                    <a:pt x="38" y="331"/>
                  </a:cubicBezTo>
                  <a:cubicBezTo>
                    <a:pt x="37" y="330"/>
                    <a:pt x="36" y="329"/>
                    <a:pt x="36" y="328"/>
                  </a:cubicBezTo>
                  <a:cubicBezTo>
                    <a:pt x="36" y="327"/>
                    <a:pt x="35" y="327"/>
                    <a:pt x="35" y="327"/>
                  </a:cubicBezTo>
                  <a:cubicBezTo>
                    <a:pt x="35" y="326"/>
                    <a:pt x="34" y="326"/>
                    <a:pt x="34" y="325"/>
                  </a:cubicBezTo>
                  <a:cubicBezTo>
                    <a:pt x="33" y="323"/>
                    <a:pt x="33" y="322"/>
                    <a:pt x="32" y="321"/>
                  </a:cubicBezTo>
                  <a:cubicBezTo>
                    <a:pt x="31" y="318"/>
                    <a:pt x="30" y="315"/>
                    <a:pt x="29" y="313"/>
                  </a:cubicBezTo>
                  <a:cubicBezTo>
                    <a:pt x="29" y="313"/>
                    <a:pt x="28" y="311"/>
                    <a:pt x="28" y="310"/>
                  </a:cubicBezTo>
                  <a:cubicBezTo>
                    <a:pt x="27" y="307"/>
                    <a:pt x="26" y="304"/>
                    <a:pt x="25" y="302"/>
                  </a:cubicBezTo>
                  <a:cubicBezTo>
                    <a:pt x="26" y="302"/>
                    <a:pt x="26" y="303"/>
                    <a:pt x="27" y="305"/>
                  </a:cubicBezTo>
                  <a:cubicBezTo>
                    <a:pt x="27" y="306"/>
                    <a:pt x="28" y="308"/>
                    <a:pt x="28" y="307"/>
                  </a:cubicBezTo>
                  <a:cubicBezTo>
                    <a:pt x="28" y="307"/>
                    <a:pt x="27" y="305"/>
                    <a:pt x="27" y="304"/>
                  </a:cubicBezTo>
                  <a:cubicBezTo>
                    <a:pt x="27" y="303"/>
                    <a:pt x="26" y="301"/>
                    <a:pt x="26" y="300"/>
                  </a:cubicBezTo>
                  <a:cubicBezTo>
                    <a:pt x="25" y="298"/>
                    <a:pt x="24" y="296"/>
                    <a:pt x="24" y="294"/>
                  </a:cubicBezTo>
                  <a:cubicBezTo>
                    <a:pt x="23" y="292"/>
                    <a:pt x="23" y="290"/>
                    <a:pt x="22" y="288"/>
                  </a:cubicBezTo>
                  <a:cubicBezTo>
                    <a:pt x="22" y="286"/>
                    <a:pt x="22" y="284"/>
                    <a:pt x="21" y="282"/>
                  </a:cubicBezTo>
                  <a:cubicBezTo>
                    <a:pt x="21" y="280"/>
                    <a:pt x="21" y="278"/>
                    <a:pt x="20" y="276"/>
                  </a:cubicBezTo>
                  <a:cubicBezTo>
                    <a:pt x="20" y="274"/>
                    <a:pt x="19" y="272"/>
                    <a:pt x="19" y="270"/>
                  </a:cubicBezTo>
                  <a:cubicBezTo>
                    <a:pt x="19" y="272"/>
                    <a:pt x="19" y="275"/>
                    <a:pt x="20" y="278"/>
                  </a:cubicBezTo>
                  <a:cubicBezTo>
                    <a:pt x="20" y="279"/>
                    <a:pt x="20" y="281"/>
                    <a:pt x="20" y="282"/>
                  </a:cubicBezTo>
                  <a:cubicBezTo>
                    <a:pt x="21" y="284"/>
                    <a:pt x="21" y="285"/>
                    <a:pt x="21" y="287"/>
                  </a:cubicBezTo>
                  <a:cubicBezTo>
                    <a:pt x="22" y="293"/>
                    <a:pt x="24" y="299"/>
                    <a:pt x="25" y="303"/>
                  </a:cubicBezTo>
                  <a:cubicBezTo>
                    <a:pt x="24" y="302"/>
                    <a:pt x="22" y="294"/>
                    <a:pt x="21" y="294"/>
                  </a:cubicBezTo>
                  <a:cubicBezTo>
                    <a:pt x="20" y="293"/>
                    <a:pt x="24" y="302"/>
                    <a:pt x="24" y="305"/>
                  </a:cubicBezTo>
                  <a:cubicBezTo>
                    <a:pt x="22" y="299"/>
                    <a:pt x="20" y="292"/>
                    <a:pt x="20" y="292"/>
                  </a:cubicBezTo>
                  <a:cubicBezTo>
                    <a:pt x="19" y="293"/>
                    <a:pt x="17" y="289"/>
                    <a:pt x="18" y="295"/>
                  </a:cubicBezTo>
                  <a:cubicBezTo>
                    <a:pt x="19" y="297"/>
                    <a:pt x="20" y="299"/>
                    <a:pt x="21" y="302"/>
                  </a:cubicBezTo>
                  <a:cubicBezTo>
                    <a:pt x="21" y="303"/>
                    <a:pt x="21" y="304"/>
                    <a:pt x="22" y="305"/>
                  </a:cubicBezTo>
                  <a:cubicBezTo>
                    <a:pt x="22" y="306"/>
                    <a:pt x="23" y="308"/>
                    <a:pt x="23" y="309"/>
                  </a:cubicBezTo>
                  <a:cubicBezTo>
                    <a:pt x="24" y="309"/>
                    <a:pt x="24" y="310"/>
                    <a:pt x="24" y="310"/>
                  </a:cubicBezTo>
                  <a:cubicBezTo>
                    <a:pt x="27" y="316"/>
                    <a:pt x="28" y="319"/>
                    <a:pt x="30" y="322"/>
                  </a:cubicBezTo>
                  <a:cubicBezTo>
                    <a:pt x="31" y="326"/>
                    <a:pt x="32" y="329"/>
                    <a:pt x="35" y="336"/>
                  </a:cubicBezTo>
                  <a:cubicBezTo>
                    <a:pt x="36" y="339"/>
                    <a:pt x="38" y="342"/>
                    <a:pt x="40" y="346"/>
                  </a:cubicBezTo>
                  <a:cubicBezTo>
                    <a:pt x="41" y="349"/>
                    <a:pt x="43" y="352"/>
                    <a:pt x="45" y="355"/>
                  </a:cubicBezTo>
                  <a:cubicBezTo>
                    <a:pt x="46" y="357"/>
                    <a:pt x="46" y="356"/>
                    <a:pt x="46" y="355"/>
                  </a:cubicBezTo>
                  <a:cubicBezTo>
                    <a:pt x="46" y="354"/>
                    <a:pt x="45" y="353"/>
                    <a:pt x="45" y="353"/>
                  </a:cubicBezTo>
                  <a:cubicBezTo>
                    <a:pt x="46" y="353"/>
                    <a:pt x="45" y="351"/>
                    <a:pt x="44" y="349"/>
                  </a:cubicBezTo>
                  <a:cubicBezTo>
                    <a:pt x="41" y="344"/>
                    <a:pt x="40" y="341"/>
                    <a:pt x="39" y="338"/>
                  </a:cubicBezTo>
                  <a:cubicBezTo>
                    <a:pt x="40" y="340"/>
                    <a:pt x="41" y="343"/>
                    <a:pt x="41" y="344"/>
                  </a:cubicBezTo>
                  <a:cubicBezTo>
                    <a:pt x="43" y="348"/>
                    <a:pt x="45" y="351"/>
                    <a:pt x="46" y="352"/>
                  </a:cubicBezTo>
                  <a:cubicBezTo>
                    <a:pt x="48" y="354"/>
                    <a:pt x="43" y="347"/>
                    <a:pt x="44" y="347"/>
                  </a:cubicBezTo>
                  <a:cubicBezTo>
                    <a:pt x="45" y="349"/>
                    <a:pt x="47" y="351"/>
                    <a:pt x="48" y="354"/>
                  </a:cubicBezTo>
                  <a:cubicBezTo>
                    <a:pt x="49" y="356"/>
                    <a:pt x="51" y="358"/>
                    <a:pt x="52" y="361"/>
                  </a:cubicBezTo>
                  <a:cubicBezTo>
                    <a:pt x="53" y="361"/>
                    <a:pt x="54" y="363"/>
                    <a:pt x="55" y="364"/>
                  </a:cubicBezTo>
                  <a:cubicBezTo>
                    <a:pt x="56" y="367"/>
                    <a:pt x="58" y="369"/>
                    <a:pt x="60" y="371"/>
                  </a:cubicBezTo>
                  <a:cubicBezTo>
                    <a:pt x="59" y="369"/>
                    <a:pt x="60" y="370"/>
                    <a:pt x="62" y="372"/>
                  </a:cubicBezTo>
                  <a:cubicBezTo>
                    <a:pt x="63" y="374"/>
                    <a:pt x="65" y="376"/>
                    <a:pt x="66" y="377"/>
                  </a:cubicBezTo>
                  <a:cubicBezTo>
                    <a:pt x="68" y="379"/>
                    <a:pt x="68" y="379"/>
                    <a:pt x="68" y="379"/>
                  </a:cubicBezTo>
                  <a:cubicBezTo>
                    <a:pt x="69" y="380"/>
                    <a:pt x="67" y="377"/>
                    <a:pt x="66" y="376"/>
                  </a:cubicBezTo>
                  <a:cubicBezTo>
                    <a:pt x="65" y="375"/>
                    <a:pt x="64" y="373"/>
                    <a:pt x="63" y="371"/>
                  </a:cubicBezTo>
                  <a:cubicBezTo>
                    <a:pt x="61" y="370"/>
                    <a:pt x="61" y="368"/>
                    <a:pt x="62" y="369"/>
                  </a:cubicBezTo>
                  <a:cubicBezTo>
                    <a:pt x="63" y="371"/>
                    <a:pt x="67" y="375"/>
                    <a:pt x="70" y="378"/>
                  </a:cubicBezTo>
                  <a:cubicBezTo>
                    <a:pt x="73" y="381"/>
                    <a:pt x="73" y="382"/>
                    <a:pt x="74" y="384"/>
                  </a:cubicBezTo>
                  <a:cubicBezTo>
                    <a:pt x="76" y="387"/>
                    <a:pt x="78" y="389"/>
                    <a:pt x="80" y="391"/>
                  </a:cubicBezTo>
                  <a:cubicBezTo>
                    <a:pt x="81" y="392"/>
                    <a:pt x="82" y="393"/>
                    <a:pt x="83" y="395"/>
                  </a:cubicBezTo>
                  <a:cubicBezTo>
                    <a:pt x="85" y="396"/>
                    <a:pt x="86" y="397"/>
                    <a:pt x="87" y="398"/>
                  </a:cubicBezTo>
                  <a:cubicBezTo>
                    <a:pt x="88" y="399"/>
                    <a:pt x="89" y="400"/>
                    <a:pt x="91" y="402"/>
                  </a:cubicBezTo>
                  <a:cubicBezTo>
                    <a:pt x="92" y="403"/>
                    <a:pt x="94" y="404"/>
                    <a:pt x="95" y="405"/>
                  </a:cubicBezTo>
                  <a:cubicBezTo>
                    <a:pt x="97" y="406"/>
                    <a:pt x="95" y="403"/>
                    <a:pt x="95" y="402"/>
                  </a:cubicBezTo>
                  <a:cubicBezTo>
                    <a:pt x="95" y="401"/>
                    <a:pt x="95" y="401"/>
                    <a:pt x="96" y="402"/>
                  </a:cubicBezTo>
                  <a:cubicBezTo>
                    <a:pt x="98" y="403"/>
                    <a:pt x="100" y="405"/>
                    <a:pt x="105" y="408"/>
                  </a:cubicBezTo>
                  <a:cubicBezTo>
                    <a:pt x="102" y="406"/>
                    <a:pt x="98" y="403"/>
                    <a:pt x="96" y="400"/>
                  </a:cubicBezTo>
                  <a:cubicBezTo>
                    <a:pt x="110" y="414"/>
                    <a:pt x="125" y="422"/>
                    <a:pt x="140" y="429"/>
                  </a:cubicBezTo>
                  <a:cubicBezTo>
                    <a:pt x="133" y="425"/>
                    <a:pt x="127" y="422"/>
                    <a:pt x="121" y="418"/>
                  </a:cubicBezTo>
                  <a:cubicBezTo>
                    <a:pt x="113" y="412"/>
                    <a:pt x="106" y="407"/>
                    <a:pt x="98" y="401"/>
                  </a:cubicBezTo>
                  <a:cubicBezTo>
                    <a:pt x="96" y="399"/>
                    <a:pt x="95" y="398"/>
                    <a:pt x="95" y="398"/>
                  </a:cubicBezTo>
                  <a:cubicBezTo>
                    <a:pt x="96" y="398"/>
                    <a:pt x="97" y="399"/>
                    <a:pt x="99" y="401"/>
                  </a:cubicBezTo>
                  <a:cubicBezTo>
                    <a:pt x="102" y="404"/>
                    <a:pt x="107" y="407"/>
                    <a:pt x="110" y="410"/>
                  </a:cubicBezTo>
                  <a:cubicBezTo>
                    <a:pt x="110" y="410"/>
                    <a:pt x="112" y="411"/>
                    <a:pt x="112" y="411"/>
                  </a:cubicBezTo>
                  <a:cubicBezTo>
                    <a:pt x="113" y="411"/>
                    <a:pt x="114" y="412"/>
                    <a:pt x="112" y="411"/>
                  </a:cubicBezTo>
                  <a:cubicBezTo>
                    <a:pt x="111" y="409"/>
                    <a:pt x="109" y="408"/>
                    <a:pt x="107" y="406"/>
                  </a:cubicBezTo>
                  <a:cubicBezTo>
                    <a:pt x="106" y="405"/>
                    <a:pt x="105" y="404"/>
                    <a:pt x="104" y="403"/>
                  </a:cubicBezTo>
                  <a:cubicBezTo>
                    <a:pt x="103" y="402"/>
                    <a:pt x="101" y="401"/>
                    <a:pt x="100" y="400"/>
                  </a:cubicBezTo>
                  <a:cubicBezTo>
                    <a:pt x="98" y="398"/>
                    <a:pt x="95" y="396"/>
                    <a:pt x="93" y="394"/>
                  </a:cubicBezTo>
                  <a:cubicBezTo>
                    <a:pt x="95" y="395"/>
                    <a:pt x="98" y="398"/>
                    <a:pt x="100" y="399"/>
                  </a:cubicBezTo>
                  <a:cubicBezTo>
                    <a:pt x="102" y="400"/>
                    <a:pt x="103" y="401"/>
                    <a:pt x="104" y="402"/>
                  </a:cubicBezTo>
                  <a:cubicBezTo>
                    <a:pt x="105" y="403"/>
                    <a:pt x="106" y="403"/>
                    <a:pt x="107" y="404"/>
                  </a:cubicBezTo>
                  <a:cubicBezTo>
                    <a:pt x="105" y="402"/>
                    <a:pt x="103" y="401"/>
                    <a:pt x="101" y="399"/>
                  </a:cubicBezTo>
                  <a:cubicBezTo>
                    <a:pt x="100" y="398"/>
                    <a:pt x="98" y="396"/>
                    <a:pt x="97" y="395"/>
                  </a:cubicBezTo>
                  <a:cubicBezTo>
                    <a:pt x="100" y="398"/>
                    <a:pt x="104" y="402"/>
                    <a:pt x="107" y="403"/>
                  </a:cubicBezTo>
                  <a:cubicBezTo>
                    <a:pt x="108" y="404"/>
                    <a:pt x="110" y="406"/>
                    <a:pt x="109" y="404"/>
                  </a:cubicBezTo>
                  <a:cubicBezTo>
                    <a:pt x="109" y="404"/>
                    <a:pt x="105" y="402"/>
                    <a:pt x="107" y="403"/>
                  </a:cubicBezTo>
                  <a:cubicBezTo>
                    <a:pt x="108" y="403"/>
                    <a:pt x="111" y="405"/>
                    <a:pt x="113" y="407"/>
                  </a:cubicBezTo>
                  <a:cubicBezTo>
                    <a:pt x="114" y="409"/>
                    <a:pt x="121" y="413"/>
                    <a:pt x="127" y="417"/>
                  </a:cubicBezTo>
                  <a:cubicBezTo>
                    <a:pt x="123" y="415"/>
                    <a:pt x="122" y="414"/>
                    <a:pt x="120" y="413"/>
                  </a:cubicBezTo>
                  <a:cubicBezTo>
                    <a:pt x="119" y="412"/>
                    <a:pt x="117" y="410"/>
                    <a:pt x="116" y="410"/>
                  </a:cubicBezTo>
                  <a:cubicBezTo>
                    <a:pt x="115" y="410"/>
                    <a:pt x="117" y="411"/>
                    <a:pt x="119" y="412"/>
                  </a:cubicBezTo>
                  <a:cubicBezTo>
                    <a:pt x="121" y="414"/>
                    <a:pt x="123" y="416"/>
                    <a:pt x="125" y="418"/>
                  </a:cubicBezTo>
                  <a:cubicBezTo>
                    <a:pt x="126" y="418"/>
                    <a:pt x="127" y="419"/>
                    <a:pt x="129" y="420"/>
                  </a:cubicBezTo>
                  <a:cubicBezTo>
                    <a:pt x="130" y="421"/>
                    <a:pt x="131" y="422"/>
                    <a:pt x="133" y="423"/>
                  </a:cubicBezTo>
                  <a:cubicBezTo>
                    <a:pt x="134" y="424"/>
                    <a:pt x="134" y="424"/>
                    <a:pt x="133" y="423"/>
                  </a:cubicBezTo>
                  <a:cubicBezTo>
                    <a:pt x="132" y="423"/>
                    <a:pt x="133" y="424"/>
                    <a:pt x="135" y="425"/>
                  </a:cubicBezTo>
                  <a:cubicBezTo>
                    <a:pt x="138" y="427"/>
                    <a:pt x="141" y="428"/>
                    <a:pt x="143" y="430"/>
                  </a:cubicBezTo>
                  <a:cubicBezTo>
                    <a:pt x="146" y="432"/>
                    <a:pt x="149" y="433"/>
                    <a:pt x="152" y="434"/>
                  </a:cubicBezTo>
                  <a:cubicBezTo>
                    <a:pt x="153" y="434"/>
                    <a:pt x="155" y="434"/>
                    <a:pt x="157" y="435"/>
                  </a:cubicBezTo>
                  <a:cubicBezTo>
                    <a:pt x="159" y="436"/>
                    <a:pt x="162" y="437"/>
                    <a:pt x="164" y="438"/>
                  </a:cubicBezTo>
                  <a:cubicBezTo>
                    <a:pt x="170" y="441"/>
                    <a:pt x="177" y="443"/>
                    <a:pt x="184" y="445"/>
                  </a:cubicBezTo>
                  <a:cubicBezTo>
                    <a:pt x="188" y="446"/>
                    <a:pt x="192" y="447"/>
                    <a:pt x="193" y="446"/>
                  </a:cubicBezTo>
                  <a:cubicBezTo>
                    <a:pt x="193" y="446"/>
                    <a:pt x="187" y="445"/>
                    <a:pt x="185" y="444"/>
                  </a:cubicBezTo>
                  <a:cubicBezTo>
                    <a:pt x="184" y="444"/>
                    <a:pt x="184" y="444"/>
                    <a:pt x="184" y="444"/>
                  </a:cubicBezTo>
                  <a:cubicBezTo>
                    <a:pt x="187" y="445"/>
                    <a:pt x="190" y="445"/>
                    <a:pt x="193" y="446"/>
                  </a:cubicBezTo>
                  <a:cubicBezTo>
                    <a:pt x="192" y="445"/>
                    <a:pt x="190" y="444"/>
                    <a:pt x="188" y="444"/>
                  </a:cubicBezTo>
                  <a:cubicBezTo>
                    <a:pt x="185" y="443"/>
                    <a:pt x="182" y="442"/>
                    <a:pt x="179" y="441"/>
                  </a:cubicBezTo>
                  <a:cubicBezTo>
                    <a:pt x="177" y="441"/>
                    <a:pt x="175" y="440"/>
                    <a:pt x="174" y="440"/>
                  </a:cubicBezTo>
                  <a:cubicBezTo>
                    <a:pt x="170" y="438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8" y="441"/>
                    <a:pt x="182" y="442"/>
                    <a:pt x="186" y="443"/>
                  </a:cubicBezTo>
                  <a:cubicBezTo>
                    <a:pt x="190" y="444"/>
                    <a:pt x="195" y="445"/>
                    <a:pt x="199" y="446"/>
                  </a:cubicBezTo>
                  <a:cubicBezTo>
                    <a:pt x="200" y="446"/>
                    <a:pt x="201" y="446"/>
                    <a:pt x="200" y="446"/>
                  </a:cubicBezTo>
                  <a:cubicBezTo>
                    <a:pt x="197" y="445"/>
                    <a:pt x="199" y="445"/>
                    <a:pt x="201" y="446"/>
                  </a:cubicBezTo>
                  <a:cubicBezTo>
                    <a:pt x="204" y="446"/>
                    <a:pt x="207" y="446"/>
                    <a:pt x="211" y="447"/>
                  </a:cubicBezTo>
                  <a:cubicBezTo>
                    <a:pt x="210" y="446"/>
                    <a:pt x="209" y="446"/>
                    <a:pt x="208" y="446"/>
                  </a:cubicBezTo>
                  <a:cubicBezTo>
                    <a:pt x="207" y="446"/>
                    <a:pt x="206" y="446"/>
                    <a:pt x="205" y="445"/>
                  </a:cubicBezTo>
                  <a:cubicBezTo>
                    <a:pt x="203" y="445"/>
                    <a:pt x="201" y="445"/>
                    <a:pt x="198" y="444"/>
                  </a:cubicBezTo>
                  <a:cubicBezTo>
                    <a:pt x="196" y="444"/>
                    <a:pt x="190" y="442"/>
                    <a:pt x="189" y="441"/>
                  </a:cubicBezTo>
                  <a:cubicBezTo>
                    <a:pt x="192" y="442"/>
                    <a:pt x="195" y="443"/>
                    <a:pt x="197" y="443"/>
                  </a:cubicBezTo>
                  <a:cubicBezTo>
                    <a:pt x="199" y="444"/>
                    <a:pt x="201" y="444"/>
                    <a:pt x="204" y="444"/>
                  </a:cubicBezTo>
                  <a:cubicBezTo>
                    <a:pt x="207" y="445"/>
                    <a:pt x="210" y="445"/>
                    <a:pt x="210" y="445"/>
                  </a:cubicBezTo>
                  <a:cubicBezTo>
                    <a:pt x="210" y="444"/>
                    <a:pt x="208" y="444"/>
                    <a:pt x="203" y="443"/>
                  </a:cubicBezTo>
                  <a:cubicBezTo>
                    <a:pt x="202" y="443"/>
                    <a:pt x="200" y="442"/>
                    <a:pt x="198" y="442"/>
                  </a:cubicBezTo>
                  <a:cubicBezTo>
                    <a:pt x="197" y="442"/>
                    <a:pt x="195" y="441"/>
                    <a:pt x="193" y="441"/>
                  </a:cubicBezTo>
                  <a:cubicBezTo>
                    <a:pt x="192" y="441"/>
                    <a:pt x="190" y="440"/>
                    <a:pt x="188" y="440"/>
                  </a:cubicBezTo>
                  <a:cubicBezTo>
                    <a:pt x="187" y="439"/>
                    <a:pt x="185" y="439"/>
                    <a:pt x="183" y="439"/>
                  </a:cubicBezTo>
                  <a:cubicBezTo>
                    <a:pt x="181" y="438"/>
                    <a:pt x="180" y="438"/>
                    <a:pt x="180" y="437"/>
                  </a:cubicBezTo>
                  <a:cubicBezTo>
                    <a:pt x="180" y="437"/>
                    <a:pt x="182" y="437"/>
                    <a:pt x="184" y="438"/>
                  </a:cubicBezTo>
                  <a:cubicBezTo>
                    <a:pt x="187" y="439"/>
                    <a:pt x="191" y="440"/>
                    <a:pt x="195" y="441"/>
                  </a:cubicBezTo>
                  <a:cubicBezTo>
                    <a:pt x="195" y="441"/>
                    <a:pt x="191" y="440"/>
                    <a:pt x="193" y="440"/>
                  </a:cubicBezTo>
                  <a:cubicBezTo>
                    <a:pt x="198" y="440"/>
                    <a:pt x="188" y="438"/>
                    <a:pt x="186" y="437"/>
                  </a:cubicBezTo>
                  <a:cubicBezTo>
                    <a:pt x="183" y="436"/>
                    <a:pt x="180" y="436"/>
                    <a:pt x="177" y="435"/>
                  </a:cubicBezTo>
                  <a:cubicBezTo>
                    <a:pt x="174" y="434"/>
                    <a:pt x="172" y="433"/>
                    <a:pt x="171" y="433"/>
                  </a:cubicBezTo>
                  <a:cubicBezTo>
                    <a:pt x="167" y="431"/>
                    <a:pt x="164" y="430"/>
                    <a:pt x="161" y="429"/>
                  </a:cubicBezTo>
                  <a:cubicBezTo>
                    <a:pt x="157" y="427"/>
                    <a:pt x="154" y="426"/>
                    <a:pt x="151" y="424"/>
                  </a:cubicBezTo>
                  <a:cubicBezTo>
                    <a:pt x="150" y="424"/>
                    <a:pt x="150" y="425"/>
                    <a:pt x="148" y="423"/>
                  </a:cubicBezTo>
                  <a:cubicBezTo>
                    <a:pt x="148" y="423"/>
                    <a:pt x="147" y="422"/>
                    <a:pt x="151" y="424"/>
                  </a:cubicBezTo>
                  <a:cubicBezTo>
                    <a:pt x="163" y="429"/>
                    <a:pt x="174" y="433"/>
                    <a:pt x="186" y="436"/>
                  </a:cubicBezTo>
                  <a:cubicBezTo>
                    <a:pt x="188" y="437"/>
                    <a:pt x="190" y="437"/>
                    <a:pt x="191" y="437"/>
                  </a:cubicBezTo>
                  <a:cubicBezTo>
                    <a:pt x="193" y="438"/>
                    <a:pt x="194" y="438"/>
                    <a:pt x="194" y="438"/>
                  </a:cubicBezTo>
                  <a:cubicBezTo>
                    <a:pt x="196" y="438"/>
                    <a:pt x="197" y="438"/>
                    <a:pt x="196" y="437"/>
                  </a:cubicBezTo>
                  <a:cubicBezTo>
                    <a:pt x="193" y="437"/>
                    <a:pt x="193" y="437"/>
                    <a:pt x="188" y="435"/>
                  </a:cubicBezTo>
                  <a:cubicBezTo>
                    <a:pt x="187" y="435"/>
                    <a:pt x="188" y="435"/>
                    <a:pt x="186" y="435"/>
                  </a:cubicBezTo>
                  <a:cubicBezTo>
                    <a:pt x="174" y="432"/>
                    <a:pt x="163" y="427"/>
                    <a:pt x="153" y="422"/>
                  </a:cubicBezTo>
                  <a:cubicBezTo>
                    <a:pt x="154" y="422"/>
                    <a:pt x="154" y="422"/>
                    <a:pt x="155" y="423"/>
                  </a:cubicBezTo>
                  <a:cubicBezTo>
                    <a:pt x="162" y="426"/>
                    <a:pt x="169" y="429"/>
                    <a:pt x="177" y="431"/>
                  </a:cubicBezTo>
                  <a:cubicBezTo>
                    <a:pt x="178" y="431"/>
                    <a:pt x="180" y="433"/>
                    <a:pt x="180" y="432"/>
                  </a:cubicBezTo>
                  <a:cubicBezTo>
                    <a:pt x="181" y="432"/>
                    <a:pt x="178" y="431"/>
                    <a:pt x="177" y="431"/>
                  </a:cubicBezTo>
                  <a:cubicBezTo>
                    <a:pt x="175" y="430"/>
                    <a:pt x="174" y="430"/>
                    <a:pt x="172" y="429"/>
                  </a:cubicBezTo>
                  <a:cubicBezTo>
                    <a:pt x="170" y="428"/>
                    <a:pt x="169" y="428"/>
                    <a:pt x="169" y="428"/>
                  </a:cubicBezTo>
                  <a:cubicBezTo>
                    <a:pt x="170" y="427"/>
                    <a:pt x="172" y="428"/>
                    <a:pt x="173" y="429"/>
                  </a:cubicBezTo>
                  <a:cubicBezTo>
                    <a:pt x="175" y="429"/>
                    <a:pt x="177" y="430"/>
                    <a:pt x="179" y="431"/>
                  </a:cubicBezTo>
                  <a:cubicBezTo>
                    <a:pt x="181" y="431"/>
                    <a:pt x="183" y="432"/>
                    <a:pt x="185" y="433"/>
                  </a:cubicBezTo>
                  <a:cubicBezTo>
                    <a:pt x="189" y="434"/>
                    <a:pt x="192" y="435"/>
                    <a:pt x="197" y="436"/>
                  </a:cubicBezTo>
                  <a:cubicBezTo>
                    <a:pt x="198" y="436"/>
                    <a:pt x="196" y="436"/>
                    <a:pt x="199" y="437"/>
                  </a:cubicBezTo>
                  <a:cubicBezTo>
                    <a:pt x="201" y="437"/>
                    <a:pt x="199" y="436"/>
                    <a:pt x="197" y="436"/>
                  </a:cubicBezTo>
                  <a:cubicBezTo>
                    <a:pt x="194" y="435"/>
                    <a:pt x="191" y="434"/>
                    <a:pt x="188" y="434"/>
                  </a:cubicBezTo>
                  <a:cubicBezTo>
                    <a:pt x="188" y="433"/>
                    <a:pt x="188" y="433"/>
                    <a:pt x="188" y="433"/>
                  </a:cubicBezTo>
                  <a:cubicBezTo>
                    <a:pt x="192" y="434"/>
                    <a:pt x="195" y="435"/>
                    <a:pt x="199" y="436"/>
                  </a:cubicBezTo>
                  <a:cubicBezTo>
                    <a:pt x="202" y="436"/>
                    <a:pt x="206" y="437"/>
                    <a:pt x="209" y="437"/>
                  </a:cubicBezTo>
                  <a:cubicBezTo>
                    <a:pt x="208" y="437"/>
                    <a:pt x="205" y="436"/>
                    <a:pt x="204" y="436"/>
                  </a:cubicBezTo>
                  <a:cubicBezTo>
                    <a:pt x="206" y="436"/>
                    <a:pt x="208" y="436"/>
                    <a:pt x="210" y="437"/>
                  </a:cubicBezTo>
                  <a:cubicBezTo>
                    <a:pt x="212" y="437"/>
                    <a:pt x="213" y="437"/>
                    <a:pt x="215" y="438"/>
                  </a:cubicBezTo>
                  <a:cubicBezTo>
                    <a:pt x="219" y="439"/>
                    <a:pt x="223" y="439"/>
                    <a:pt x="227" y="439"/>
                  </a:cubicBezTo>
                  <a:cubicBezTo>
                    <a:pt x="216" y="438"/>
                    <a:pt x="205" y="435"/>
                    <a:pt x="195" y="433"/>
                  </a:cubicBezTo>
                  <a:cubicBezTo>
                    <a:pt x="191" y="431"/>
                    <a:pt x="186" y="430"/>
                    <a:pt x="188" y="430"/>
                  </a:cubicBezTo>
                  <a:cubicBezTo>
                    <a:pt x="189" y="429"/>
                    <a:pt x="185" y="428"/>
                    <a:pt x="185" y="427"/>
                  </a:cubicBezTo>
                  <a:cubicBezTo>
                    <a:pt x="186" y="428"/>
                    <a:pt x="188" y="428"/>
                    <a:pt x="190" y="429"/>
                  </a:cubicBezTo>
                  <a:cubicBezTo>
                    <a:pt x="192" y="429"/>
                    <a:pt x="193" y="430"/>
                    <a:pt x="195" y="430"/>
                  </a:cubicBezTo>
                  <a:cubicBezTo>
                    <a:pt x="197" y="431"/>
                    <a:pt x="198" y="431"/>
                    <a:pt x="200" y="431"/>
                  </a:cubicBezTo>
                  <a:cubicBezTo>
                    <a:pt x="202" y="432"/>
                    <a:pt x="204" y="432"/>
                    <a:pt x="205" y="432"/>
                  </a:cubicBezTo>
                  <a:cubicBezTo>
                    <a:pt x="210" y="433"/>
                    <a:pt x="206" y="431"/>
                    <a:pt x="212" y="432"/>
                  </a:cubicBezTo>
                  <a:cubicBezTo>
                    <a:pt x="215" y="433"/>
                    <a:pt x="220" y="433"/>
                    <a:pt x="224" y="434"/>
                  </a:cubicBezTo>
                  <a:cubicBezTo>
                    <a:pt x="229" y="434"/>
                    <a:pt x="229" y="434"/>
                    <a:pt x="226" y="433"/>
                  </a:cubicBezTo>
                  <a:cubicBezTo>
                    <a:pt x="224" y="433"/>
                    <a:pt x="225" y="432"/>
                    <a:pt x="227" y="433"/>
                  </a:cubicBezTo>
                  <a:cubicBezTo>
                    <a:pt x="231" y="433"/>
                    <a:pt x="232" y="433"/>
                    <a:pt x="235" y="433"/>
                  </a:cubicBezTo>
                  <a:cubicBezTo>
                    <a:pt x="234" y="432"/>
                    <a:pt x="232" y="432"/>
                    <a:pt x="230" y="432"/>
                  </a:cubicBezTo>
                  <a:cubicBezTo>
                    <a:pt x="228" y="432"/>
                    <a:pt x="226" y="432"/>
                    <a:pt x="225" y="432"/>
                  </a:cubicBezTo>
                  <a:cubicBezTo>
                    <a:pt x="230" y="432"/>
                    <a:pt x="234" y="432"/>
                    <a:pt x="239" y="432"/>
                  </a:cubicBezTo>
                  <a:cubicBezTo>
                    <a:pt x="241" y="432"/>
                    <a:pt x="243" y="431"/>
                    <a:pt x="246" y="431"/>
                  </a:cubicBezTo>
                  <a:cubicBezTo>
                    <a:pt x="248" y="431"/>
                    <a:pt x="250" y="431"/>
                    <a:pt x="252" y="431"/>
                  </a:cubicBezTo>
                  <a:cubicBezTo>
                    <a:pt x="254" y="430"/>
                    <a:pt x="257" y="430"/>
                    <a:pt x="259" y="430"/>
                  </a:cubicBezTo>
                  <a:cubicBezTo>
                    <a:pt x="261" y="430"/>
                    <a:pt x="262" y="430"/>
                    <a:pt x="261" y="430"/>
                  </a:cubicBezTo>
                  <a:cubicBezTo>
                    <a:pt x="259" y="432"/>
                    <a:pt x="264" y="432"/>
                    <a:pt x="271" y="430"/>
                  </a:cubicBezTo>
                  <a:cubicBezTo>
                    <a:pt x="272" y="430"/>
                    <a:pt x="274" y="430"/>
                    <a:pt x="275" y="430"/>
                  </a:cubicBezTo>
                  <a:cubicBezTo>
                    <a:pt x="276" y="430"/>
                    <a:pt x="276" y="430"/>
                    <a:pt x="276" y="430"/>
                  </a:cubicBezTo>
                  <a:cubicBezTo>
                    <a:pt x="275" y="430"/>
                    <a:pt x="273" y="431"/>
                    <a:pt x="273" y="431"/>
                  </a:cubicBezTo>
                  <a:cubicBezTo>
                    <a:pt x="271" y="430"/>
                    <a:pt x="269" y="431"/>
                    <a:pt x="267" y="431"/>
                  </a:cubicBezTo>
                  <a:cubicBezTo>
                    <a:pt x="266" y="431"/>
                    <a:pt x="267" y="431"/>
                    <a:pt x="267" y="432"/>
                  </a:cubicBezTo>
                  <a:cubicBezTo>
                    <a:pt x="268" y="432"/>
                    <a:pt x="271" y="431"/>
                    <a:pt x="273" y="431"/>
                  </a:cubicBezTo>
                  <a:cubicBezTo>
                    <a:pt x="274" y="431"/>
                    <a:pt x="275" y="430"/>
                    <a:pt x="276" y="430"/>
                  </a:cubicBezTo>
                  <a:cubicBezTo>
                    <a:pt x="279" y="430"/>
                    <a:pt x="282" y="429"/>
                    <a:pt x="283" y="429"/>
                  </a:cubicBezTo>
                  <a:cubicBezTo>
                    <a:pt x="286" y="428"/>
                    <a:pt x="279" y="429"/>
                    <a:pt x="279" y="429"/>
                  </a:cubicBezTo>
                  <a:cubicBezTo>
                    <a:pt x="289" y="427"/>
                    <a:pt x="299" y="424"/>
                    <a:pt x="310" y="421"/>
                  </a:cubicBezTo>
                  <a:cubicBezTo>
                    <a:pt x="310" y="421"/>
                    <a:pt x="309" y="421"/>
                    <a:pt x="307" y="422"/>
                  </a:cubicBezTo>
                  <a:cubicBezTo>
                    <a:pt x="306" y="422"/>
                    <a:pt x="304" y="423"/>
                    <a:pt x="302" y="423"/>
                  </a:cubicBezTo>
                  <a:cubicBezTo>
                    <a:pt x="298" y="425"/>
                    <a:pt x="295" y="426"/>
                    <a:pt x="295" y="426"/>
                  </a:cubicBezTo>
                  <a:cubicBezTo>
                    <a:pt x="302" y="425"/>
                    <a:pt x="308" y="422"/>
                    <a:pt x="315" y="419"/>
                  </a:cubicBezTo>
                  <a:cubicBezTo>
                    <a:pt x="317" y="418"/>
                    <a:pt x="314" y="418"/>
                    <a:pt x="314" y="417"/>
                  </a:cubicBezTo>
                  <a:cubicBezTo>
                    <a:pt x="312" y="419"/>
                    <a:pt x="309" y="420"/>
                    <a:pt x="306" y="421"/>
                  </a:cubicBezTo>
                  <a:cubicBezTo>
                    <a:pt x="303" y="422"/>
                    <a:pt x="300" y="423"/>
                    <a:pt x="298" y="424"/>
                  </a:cubicBezTo>
                  <a:cubicBezTo>
                    <a:pt x="292" y="426"/>
                    <a:pt x="291" y="426"/>
                    <a:pt x="295" y="424"/>
                  </a:cubicBezTo>
                  <a:cubicBezTo>
                    <a:pt x="291" y="425"/>
                    <a:pt x="288" y="426"/>
                    <a:pt x="284" y="427"/>
                  </a:cubicBezTo>
                  <a:cubicBezTo>
                    <a:pt x="283" y="427"/>
                    <a:pt x="281" y="428"/>
                    <a:pt x="279" y="428"/>
                  </a:cubicBezTo>
                  <a:cubicBezTo>
                    <a:pt x="277" y="429"/>
                    <a:pt x="276" y="429"/>
                    <a:pt x="274" y="429"/>
                  </a:cubicBezTo>
                  <a:cubicBezTo>
                    <a:pt x="275" y="429"/>
                    <a:pt x="276" y="429"/>
                    <a:pt x="277" y="428"/>
                  </a:cubicBezTo>
                  <a:cubicBezTo>
                    <a:pt x="278" y="428"/>
                    <a:pt x="280" y="428"/>
                    <a:pt x="281" y="428"/>
                  </a:cubicBezTo>
                  <a:cubicBezTo>
                    <a:pt x="293" y="425"/>
                    <a:pt x="301" y="422"/>
                    <a:pt x="311" y="418"/>
                  </a:cubicBezTo>
                  <a:cubicBezTo>
                    <a:pt x="312" y="418"/>
                    <a:pt x="313" y="418"/>
                    <a:pt x="313" y="418"/>
                  </a:cubicBezTo>
                  <a:cubicBezTo>
                    <a:pt x="313" y="417"/>
                    <a:pt x="314" y="416"/>
                    <a:pt x="316" y="415"/>
                  </a:cubicBezTo>
                  <a:cubicBezTo>
                    <a:pt x="318" y="414"/>
                    <a:pt x="321" y="413"/>
                    <a:pt x="322" y="412"/>
                  </a:cubicBezTo>
                  <a:cubicBezTo>
                    <a:pt x="321" y="413"/>
                    <a:pt x="318" y="414"/>
                    <a:pt x="316" y="415"/>
                  </a:cubicBezTo>
                  <a:cubicBezTo>
                    <a:pt x="321" y="413"/>
                    <a:pt x="324" y="411"/>
                    <a:pt x="326" y="409"/>
                  </a:cubicBezTo>
                  <a:cubicBezTo>
                    <a:pt x="328" y="408"/>
                    <a:pt x="329" y="408"/>
                    <a:pt x="331" y="407"/>
                  </a:cubicBezTo>
                  <a:cubicBezTo>
                    <a:pt x="332" y="406"/>
                    <a:pt x="333" y="406"/>
                    <a:pt x="335" y="405"/>
                  </a:cubicBezTo>
                  <a:cubicBezTo>
                    <a:pt x="335" y="404"/>
                    <a:pt x="335" y="404"/>
                    <a:pt x="334" y="404"/>
                  </a:cubicBezTo>
                  <a:cubicBezTo>
                    <a:pt x="334" y="405"/>
                    <a:pt x="332" y="405"/>
                    <a:pt x="331" y="406"/>
                  </a:cubicBezTo>
                  <a:cubicBezTo>
                    <a:pt x="328" y="408"/>
                    <a:pt x="324" y="410"/>
                    <a:pt x="323" y="410"/>
                  </a:cubicBezTo>
                  <a:cubicBezTo>
                    <a:pt x="323" y="410"/>
                    <a:pt x="327" y="408"/>
                    <a:pt x="329" y="406"/>
                  </a:cubicBezTo>
                  <a:cubicBezTo>
                    <a:pt x="327" y="407"/>
                    <a:pt x="324" y="408"/>
                    <a:pt x="321" y="410"/>
                  </a:cubicBezTo>
                  <a:cubicBezTo>
                    <a:pt x="318" y="411"/>
                    <a:pt x="315" y="412"/>
                    <a:pt x="312" y="414"/>
                  </a:cubicBezTo>
                  <a:cubicBezTo>
                    <a:pt x="314" y="413"/>
                    <a:pt x="317" y="412"/>
                    <a:pt x="318" y="411"/>
                  </a:cubicBezTo>
                  <a:cubicBezTo>
                    <a:pt x="316" y="411"/>
                    <a:pt x="314" y="413"/>
                    <a:pt x="313" y="413"/>
                  </a:cubicBezTo>
                  <a:cubicBezTo>
                    <a:pt x="322" y="409"/>
                    <a:pt x="330" y="405"/>
                    <a:pt x="338" y="400"/>
                  </a:cubicBezTo>
                  <a:cubicBezTo>
                    <a:pt x="337" y="401"/>
                    <a:pt x="335" y="402"/>
                    <a:pt x="333" y="403"/>
                  </a:cubicBezTo>
                  <a:cubicBezTo>
                    <a:pt x="335" y="403"/>
                    <a:pt x="340" y="400"/>
                    <a:pt x="342" y="399"/>
                  </a:cubicBezTo>
                  <a:cubicBezTo>
                    <a:pt x="344" y="398"/>
                    <a:pt x="348" y="396"/>
                    <a:pt x="349" y="395"/>
                  </a:cubicBezTo>
                  <a:cubicBezTo>
                    <a:pt x="352" y="393"/>
                    <a:pt x="348" y="395"/>
                    <a:pt x="347" y="395"/>
                  </a:cubicBezTo>
                  <a:cubicBezTo>
                    <a:pt x="346" y="396"/>
                    <a:pt x="346" y="395"/>
                    <a:pt x="345" y="396"/>
                  </a:cubicBezTo>
                  <a:cubicBezTo>
                    <a:pt x="343" y="398"/>
                    <a:pt x="343" y="398"/>
                    <a:pt x="341" y="398"/>
                  </a:cubicBezTo>
                  <a:cubicBezTo>
                    <a:pt x="343" y="397"/>
                    <a:pt x="345" y="396"/>
                    <a:pt x="346" y="395"/>
                  </a:cubicBezTo>
                  <a:cubicBezTo>
                    <a:pt x="347" y="394"/>
                    <a:pt x="348" y="393"/>
                    <a:pt x="348" y="393"/>
                  </a:cubicBezTo>
                  <a:cubicBezTo>
                    <a:pt x="349" y="392"/>
                    <a:pt x="348" y="393"/>
                    <a:pt x="346" y="393"/>
                  </a:cubicBezTo>
                  <a:cubicBezTo>
                    <a:pt x="346" y="393"/>
                    <a:pt x="346" y="393"/>
                    <a:pt x="345" y="393"/>
                  </a:cubicBezTo>
                  <a:cubicBezTo>
                    <a:pt x="342" y="395"/>
                    <a:pt x="345" y="393"/>
                    <a:pt x="347" y="392"/>
                  </a:cubicBezTo>
                  <a:cubicBezTo>
                    <a:pt x="349" y="390"/>
                    <a:pt x="351" y="389"/>
                    <a:pt x="353" y="387"/>
                  </a:cubicBezTo>
                  <a:cubicBezTo>
                    <a:pt x="354" y="386"/>
                    <a:pt x="355" y="385"/>
                    <a:pt x="357" y="383"/>
                  </a:cubicBezTo>
                  <a:cubicBezTo>
                    <a:pt x="355" y="384"/>
                    <a:pt x="352" y="387"/>
                    <a:pt x="349" y="389"/>
                  </a:cubicBezTo>
                  <a:cubicBezTo>
                    <a:pt x="351" y="387"/>
                    <a:pt x="353" y="385"/>
                    <a:pt x="355" y="383"/>
                  </a:cubicBezTo>
                  <a:cubicBezTo>
                    <a:pt x="358" y="381"/>
                    <a:pt x="360" y="380"/>
                    <a:pt x="362" y="378"/>
                  </a:cubicBezTo>
                  <a:cubicBezTo>
                    <a:pt x="362" y="378"/>
                    <a:pt x="362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4" y="376"/>
                    <a:pt x="365" y="375"/>
                    <a:pt x="366" y="374"/>
                  </a:cubicBezTo>
                  <a:cubicBezTo>
                    <a:pt x="368" y="371"/>
                    <a:pt x="370" y="369"/>
                    <a:pt x="372" y="366"/>
                  </a:cubicBezTo>
                  <a:cubicBezTo>
                    <a:pt x="373" y="365"/>
                    <a:pt x="374" y="364"/>
                    <a:pt x="375" y="363"/>
                  </a:cubicBezTo>
                  <a:cubicBezTo>
                    <a:pt x="376" y="361"/>
                    <a:pt x="377" y="360"/>
                    <a:pt x="378" y="359"/>
                  </a:cubicBezTo>
                  <a:cubicBezTo>
                    <a:pt x="379" y="358"/>
                    <a:pt x="379" y="357"/>
                    <a:pt x="379" y="357"/>
                  </a:cubicBezTo>
                  <a:cubicBezTo>
                    <a:pt x="380" y="356"/>
                    <a:pt x="380" y="356"/>
                    <a:pt x="380" y="355"/>
                  </a:cubicBezTo>
                  <a:cubicBezTo>
                    <a:pt x="380" y="355"/>
                    <a:pt x="381" y="355"/>
                    <a:pt x="381" y="354"/>
                  </a:cubicBezTo>
                  <a:cubicBezTo>
                    <a:pt x="381" y="354"/>
                    <a:pt x="381" y="354"/>
                    <a:pt x="381" y="354"/>
                  </a:cubicBezTo>
                  <a:cubicBezTo>
                    <a:pt x="382" y="352"/>
                    <a:pt x="383" y="350"/>
                    <a:pt x="385" y="348"/>
                  </a:cubicBezTo>
                  <a:cubicBezTo>
                    <a:pt x="387" y="346"/>
                    <a:pt x="389" y="343"/>
                    <a:pt x="391" y="341"/>
                  </a:cubicBezTo>
                  <a:cubicBezTo>
                    <a:pt x="394" y="336"/>
                    <a:pt x="390" y="343"/>
                    <a:pt x="391" y="342"/>
                  </a:cubicBezTo>
                  <a:cubicBezTo>
                    <a:pt x="392" y="341"/>
                    <a:pt x="392" y="341"/>
                    <a:pt x="393" y="340"/>
                  </a:cubicBezTo>
                  <a:cubicBezTo>
                    <a:pt x="395" y="337"/>
                    <a:pt x="397" y="334"/>
                    <a:pt x="398" y="331"/>
                  </a:cubicBezTo>
                  <a:cubicBezTo>
                    <a:pt x="400" y="327"/>
                    <a:pt x="403" y="319"/>
                    <a:pt x="403" y="323"/>
                  </a:cubicBezTo>
                  <a:cubicBezTo>
                    <a:pt x="403" y="324"/>
                    <a:pt x="403" y="327"/>
                    <a:pt x="405" y="322"/>
                  </a:cubicBezTo>
                  <a:cubicBezTo>
                    <a:pt x="406" y="321"/>
                    <a:pt x="406" y="320"/>
                    <a:pt x="406" y="322"/>
                  </a:cubicBezTo>
                  <a:cubicBezTo>
                    <a:pt x="403" y="328"/>
                    <a:pt x="404" y="326"/>
                    <a:pt x="405" y="327"/>
                  </a:cubicBezTo>
                  <a:cubicBezTo>
                    <a:pt x="405" y="327"/>
                    <a:pt x="405" y="327"/>
                    <a:pt x="405" y="327"/>
                  </a:cubicBezTo>
                  <a:cubicBezTo>
                    <a:pt x="405" y="327"/>
                    <a:pt x="405" y="327"/>
                    <a:pt x="404" y="327"/>
                  </a:cubicBezTo>
                  <a:cubicBezTo>
                    <a:pt x="403" y="331"/>
                    <a:pt x="403" y="331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1" y="332"/>
                    <a:pt x="403" y="329"/>
                    <a:pt x="403" y="329"/>
                  </a:cubicBezTo>
                  <a:cubicBezTo>
                    <a:pt x="402" y="330"/>
                    <a:pt x="402" y="331"/>
                    <a:pt x="401" y="333"/>
                  </a:cubicBezTo>
                  <a:cubicBezTo>
                    <a:pt x="401" y="332"/>
                    <a:pt x="403" y="328"/>
                    <a:pt x="402" y="329"/>
                  </a:cubicBezTo>
                  <a:cubicBezTo>
                    <a:pt x="402" y="329"/>
                    <a:pt x="401" y="330"/>
                    <a:pt x="401" y="331"/>
                  </a:cubicBezTo>
                  <a:cubicBezTo>
                    <a:pt x="399" y="333"/>
                    <a:pt x="398" y="336"/>
                    <a:pt x="396" y="339"/>
                  </a:cubicBezTo>
                  <a:cubicBezTo>
                    <a:pt x="394" y="341"/>
                    <a:pt x="392" y="344"/>
                    <a:pt x="391" y="346"/>
                  </a:cubicBezTo>
                  <a:cubicBezTo>
                    <a:pt x="389" y="348"/>
                    <a:pt x="385" y="354"/>
                    <a:pt x="386" y="353"/>
                  </a:cubicBezTo>
                  <a:cubicBezTo>
                    <a:pt x="388" y="353"/>
                    <a:pt x="386" y="355"/>
                    <a:pt x="384" y="357"/>
                  </a:cubicBezTo>
                  <a:cubicBezTo>
                    <a:pt x="383" y="359"/>
                    <a:pt x="380" y="362"/>
                    <a:pt x="379" y="364"/>
                  </a:cubicBezTo>
                  <a:cubicBezTo>
                    <a:pt x="380" y="363"/>
                    <a:pt x="381" y="361"/>
                    <a:pt x="382" y="360"/>
                  </a:cubicBezTo>
                  <a:cubicBezTo>
                    <a:pt x="384" y="358"/>
                    <a:pt x="385" y="357"/>
                    <a:pt x="386" y="355"/>
                  </a:cubicBezTo>
                  <a:cubicBezTo>
                    <a:pt x="383" y="359"/>
                    <a:pt x="384" y="359"/>
                    <a:pt x="385" y="358"/>
                  </a:cubicBezTo>
                  <a:cubicBezTo>
                    <a:pt x="386" y="357"/>
                    <a:pt x="388" y="355"/>
                    <a:pt x="387" y="356"/>
                  </a:cubicBezTo>
                  <a:cubicBezTo>
                    <a:pt x="390" y="353"/>
                    <a:pt x="388" y="354"/>
                    <a:pt x="390" y="351"/>
                  </a:cubicBezTo>
                  <a:cubicBezTo>
                    <a:pt x="391" y="351"/>
                    <a:pt x="391" y="351"/>
                    <a:pt x="391" y="351"/>
                  </a:cubicBezTo>
                  <a:cubicBezTo>
                    <a:pt x="391" y="351"/>
                    <a:pt x="391" y="352"/>
                    <a:pt x="390" y="352"/>
                  </a:cubicBezTo>
                  <a:cubicBezTo>
                    <a:pt x="390" y="352"/>
                    <a:pt x="390" y="353"/>
                    <a:pt x="390" y="353"/>
                  </a:cubicBezTo>
                  <a:cubicBezTo>
                    <a:pt x="390" y="353"/>
                    <a:pt x="389" y="354"/>
                    <a:pt x="389" y="354"/>
                  </a:cubicBezTo>
                  <a:cubicBezTo>
                    <a:pt x="388" y="355"/>
                    <a:pt x="388" y="356"/>
                    <a:pt x="388" y="356"/>
                  </a:cubicBezTo>
                  <a:cubicBezTo>
                    <a:pt x="388" y="357"/>
                    <a:pt x="387" y="357"/>
                    <a:pt x="387" y="358"/>
                  </a:cubicBezTo>
                  <a:cubicBezTo>
                    <a:pt x="384" y="362"/>
                    <a:pt x="382" y="366"/>
                    <a:pt x="378" y="370"/>
                  </a:cubicBezTo>
                  <a:cubicBezTo>
                    <a:pt x="377" y="370"/>
                    <a:pt x="374" y="373"/>
                    <a:pt x="373" y="375"/>
                  </a:cubicBezTo>
                  <a:cubicBezTo>
                    <a:pt x="374" y="375"/>
                    <a:pt x="367" y="382"/>
                    <a:pt x="367" y="384"/>
                  </a:cubicBezTo>
                  <a:cubicBezTo>
                    <a:pt x="366" y="385"/>
                    <a:pt x="366" y="386"/>
                    <a:pt x="366" y="386"/>
                  </a:cubicBezTo>
                  <a:cubicBezTo>
                    <a:pt x="366" y="386"/>
                    <a:pt x="367" y="386"/>
                    <a:pt x="368" y="384"/>
                  </a:cubicBezTo>
                  <a:cubicBezTo>
                    <a:pt x="372" y="381"/>
                    <a:pt x="375" y="378"/>
                    <a:pt x="379" y="373"/>
                  </a:cubicBezTo>
                  <a:cubicBezTo>
                    <a:pt x="380" y="372"/>
                    <a:pt x="381" y="371"/>
                    <a:pt x="382" y="370"/>
                  </a:cubicBezTo>
                  <a:cubicBezTo>
                    <a:pt x="382" y="369"/>
                    <a:pt x="383" y="368"/>
                    <a:pt x="384" y="367"/>
                  </a:cubicBezTo>
                  <a:cubicBezTo>
                    <a:pt x="386" y="364"/>
                    <a:pt x="388" y="362"/>
                    <a:pt x="391" y="359"/>
                  </a:cubicBezTo>
                  <a:cubicBezTo>
                    <a:pt x="386" y="365"/>
                    <a:pt x="382" y="371"/>
                    <a:pt x="377" y="377"/>
                  </a:cubicBezTo>
                  <a:cubicBezTo>
                    <a:pt x="372" y="382"/>
                    <a:pt x="368" y="388"/>
                    <a:pt x="363" y="392"/>
                  </a:cubicBezTo>
                  <a:cubicBezTo>
                    <a:pt x="367" y="388"/>
                    <a:pt x="367" y="388"/>
                    <a:pt x="367" y="388"/>
                  </a:cubicBezTo>
                  <a:cubicBezTo>
                    <a:pt x="369" y="387"/>
                    <a:pt x="370" y="385"/>
                    <a:pt x="372" y="383"/>
                  </a:cubicBezTo>
                  <a:cubicBezTo>
                    <a:pt x="380" y="374"/>
                    <a:pt x="380" y="374"/>
                    <a:pt x="380" y="374"/>
                  </a:cubicBezTo>
                  <a:cubicBezTo>
                    <a:pt x="381" y="373"/>
                    <a:pt x="382" y="372"/>
                    <a:pt x="383" y="372"/>
                  </a:cubicBezTo>
                  <a:cubicBezTo>
                    <a:pt x="383" y="372"/>
                    <a:pt x="382" y="373"/>
                    <a:pt x="382" y="374"/>
                  </a:cubicBezTo>
                  <a:cubicBezTo>
                    <a:pt x="379" y="376"/>
                    <a:pt x="377" y="379"/>
                    <a:pt x="375" y="382"/>
                  </a:cubicBezTo>
                  <a:cubicBezTo>
                    <a:pt x="373" y="383"/>
                    <a:pt x="372" y="384"/>
                    <a:pt x="371" y="386"/>
                  </a:cubicBezTo>
                  <a:cubicBezTo>
                    <a:pt x="370" y="387"/>
                    <a:pt x="369" y="388"/>
                    <a:pt x="367" y="390"/>
                  </a:cubicBezTo>
                  <a:cubicBezTo>
                    <a:pt x="364" y="392"/>
                    <a:pt x="361" y="395"/>
                    <a:pt x="358" y="398"/>
                  </a:cubicBezTo>
                  <a:cubicBezTo>
                    <a:pt x="358" y="398"/>
                    <a:pt x="361" y="396"/>
                    <a:pt x="360" y="397"/>
                  </a:cubicBezTo>
                  <a:cubicBezTo>
                    <a:pt x="359" y="398"/>
                    <a:pt x="358" y="399"/>
                    <a:pt x="356" y="401"/>
                  </a:cubicBezTo>
                  <a:cubicBezTo>
                    <a:pt x="356" y="401"/>
                    <a:pt x="356" y="401"/>
                    <a:pt x="356" y="401"/>
                  </a:cubicBezTo>
                  <a:cubicBezTo>
                    <a:pt x="355" y="401"/>
                    <a:pt x="356" y="400"/>
                    <a:pt x="354" y="402"/>
                  </a:cubicBezTo>
                  <a:cubicBezTo>
                    <a:pt x="343" y="409"/>
                    <a:pt x="332" y="416"/>
                    <a:pt x="320" y="422"/>
                  </a:cubicBezTo>
                  <a:cubicBezTo>
                    <a:pt x="318" y="422"/>
                    <a:pt x="315" y="423"/>
                    <a:pt x="316" y="424"/>
                  </a:cubicBezTo>
                  <a:cubicBezTo>
                    <a:pt x="318" y="423"/>
                    <a:pt x="320" y="422"/>
                    <a:pt x="321" y="421"/>
                  </a:cubicBezTo>
                  <a:cubicBezTo>
                    <a:pt x="323" y="421"/>
                    <a:pt x="324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6" y="420"/>
                  </a:cubicBezTo>
                  <a:cubicBezTo>
                    <a:pt x="325" y="420"/>
                    <a:pt x="326" y="420"/>
                    <a:pt x="325" y="421"/>
                  </a:cubicBezTo>
                  <a:cubicBezTo>
                    <a:pt x="327" y="421"/>
                    <a:pt x="331" y="420"/>
                    <a:pt x="338" y="415"/>
                  </a:cubicBezTo>
                  <a:cubicBezTo>
                    <a:pt x="338" y="415"/>
                    <a:pt x="339" y="415"/>
                    <a:pt x="340" y="414"/>
                  </a:cubicBezTo>
                  <a:cubicBezTo>
                    <a:pt x="342" y="413"/>
                    <a:pt x="344" y="413"/>
                    <a:pt x="345" y="412"/>
                  </a:cubicBezTo>
                  <a:cubicBezTo>
                    <a:pt x="347" y="411"/>
                    <a:pt x="349" y="409"/>
                    <a:pt x="351" y="408"/>
                  </a:cubicBezTo>
                  <a:cubicBezTo>
                    <a:pt x="353" y="407"/>
                    <a:pt x="356" y="405"/>
                    <a:pt x="359" y="403"/>
                  </a:cubicBezTo>
                  <a:cubicBezTo>
                    <a:pt x="359" y="403"/>
                    <a:pt x="358" y="403"/>
                    <a:pt x="358" y="403"/>
                  </a:cubicBezTo>
                  <a:cubicBezTo>
                    <a:pt x="356" y="405"/>
                    <a:pt x="355" y="406"/>
                    <a:pt x="355" y="406"/>
                  </a:cubicBezTo>
                  <a:cubicBezTo>
                    <a:pt x="355" y="406"/>
                    <a:pt x="355" y="406"/>
                    <a:pt x="355" y="406"/>
                  </a:cubicBezTo>
                  <a:cubicBezTo>
                    <a:pt x="353" y="408"/>
                    <a:pt x="351" y="410"/>
                    <a:pt x="349" y="411"/>
                  </a:cubicBezTo>
                  <a:cubicBezTo>
                    <a:pt x="351" y="410"/>
                    <a:pt x="353" y="409"/>
                    <a:pt x="354" y="408"/>
                  </a:cubicBezTo>
                  <a:cubicBezTo>
                    <a:pt x="358" y="405"/>
                    <a:pt x="357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45" y="415"/>
                    <a:pt x="333" y="422"/>
                    <a:pt x="322" y="428"/>
                  </a:cubicBezTo>
                  <a:cubicBezTo>
                    <a:pt x="324" y="427"/>
                    <a:pt x="327" y="426"/>
                    <a:pt x="329" y="425"/>
                  </a:cubicBezTo>
                  <a:cubicBezTo>
                    <a:pt x="331" y="424"/>
                    <a:pt x="334" y="423"/>
                    <a:pt x="335" y="421"/>
                  </a:cubicBezTo>
                  <a:cubicBezTo>
                    <a:pt x="335" y="421"/>
                    <a:pt x="337" y="421"/>
                    <a:pt x="337" y="421"/>
                  </a:cubicBezTo>
                  <a:cubicBezTo>
                    <a:pt x="340" y="420"/>
                    <a:pt x="344" y="417"/>
                    <a:pt x="347" y="415"/>
                  </a:cubicBezTo>
                  <a:cubicBezTo>
                    <a:pt x="348" y="415"/>
                    <a:pt x="345" y="417"/>
                    <a:pt x="343" y="418"/>
                  </a:cubicBezTo>
                  <a:cubicBezTo>
                    <a:pt x="341" y="419"/>
                    <a:pt x="338" y="420"/>
                    <a:pt x="337" y="421"/>
                  </a:cubicBezTo>
                  <a:cubicBezTo>
                    <a:pt x="339" y="421"/>
                    <a:pt x="341" y="419"/>
                    <a:pt x="343" y="418"/>
                  </a:cubicBezTo>
                  <a:cubicBezTo>
                    <a:pt x="344" y="418"/>
                    <a:pt x="335" y="423"/>
                    <a:pt x="344" y="419"/>
                  </a:cubicBezTo>
                  <a:cubicBezTo>
                    <a:pt x="345" y="418"/>
                    <a:pt x="338" y="423"/>
                    <a:pt x="342" y="422"/>
                  </a:cubicBezTo>
                  <a:cubicBezTo>
                    <a:pt x="342" y="422"/>
                    <a:pt x="342" y="421"/>
                    <a:pt x="344" y="421"/>
                  </a:cubicBezTo>
                  <a:cubicBezTo>
                    <a:pt x="343" y="421"/>
                    <a:pt x="342" y="422"/>
                    <a:pt x="341" y="423"/>
                  </a:cubicBezTo>
                  <a:cubicBezTo>
                    <a:pt x="340" y="423"/>
                    <a:pt x="339" y="424"/>
                    <a:pt x="339" y="425"/>
                  </a:cubicBezTo>
                  <a:cubicBezTo>
                    <a:pt x="338" y="425"/>
                    <a:pt x="340" y="424"/>
                    <a:pt x="340" y="424"/>
                  </a:cubicBezTo>
                  <a:cubicBezTo>
                    <a:pt x="344" y="422"/>
                    <a:pt x="347" y="420"/>
                    <a:pt x="350" y="418"/>
                  </a:cubicBezTo>
                  <a:cubicBezTo>
                    <a:pt x="354" y="415"/>
                    <a:pt x="357" y="413"/>
                    <a:pt x="361" y="410"/>
                  </a:cubicBezTo>
                  <a:cubicBezTo>
                    <a:pt x="360" y="410"/>
                    <a:pt x="356" y="413"/>
                    <a:pt x="356" y="413"/>
                  </a:cubicBezTo>
                  <a:cubicBezTo>
                    <a:pt x="357" y="412"/>
                    <a:pt x="358" y="411"/>
                    <a:pt x="360" y="410"/>
                  </a:cubicBezTo>
                  <a:cubicBezTo>
                    <a:pt x="360" y="409"/>
                    <a:pt x="361" y="409"/>
                    <a:pt x="362" y="408"/>
                  </a:cubicBezTo>
                  <a:cubicBezTo>
                    <a:pt x="365" y="406"/>
                    <a:pt x="367" y="404"/>
                    <a:pt x="368" y="403"/>
                  </a:cubicBezTo>
                  <a:cubicBezTo>
                    <a:pt x="368" y="403"/>
                    <a:pt x="368" y="403"/>
                    <a:pt x="369" y="403"/>
                  </a:cubicBezTo>
                  <a:cubicBezTo>
                    <a:pt x="367" y="405"/>
                    <a:pt x="364" y="408"/>
                    <a:pt x="361" y="411"/>
                  </a:cubicBezTo>
                  <a:cubicBezTo>
                    <a:pt x="360" y="412"/>
                    <a:pt x="364" y="408"/>
                    <a:pt x="363" y="409"/>
                  </a:cubicBezTo>
                  <a:cubicBezTo>
                    <a:pt x="356" y="415"/>
                    <a:pt x="363" y="410"/>
                    <a:pt x="362" y="412"/>
                  </a:cubicBezTo>
                  <a:cubicBezTo>
                    <a:pt x="364" y="409"/>
                    <a:pt x="368" y="407"/>
                    <a:pt x="370" y="405"/>
                  </a:cubicBezTo>
                  <a:cubicBezTo>
                    <a:pt x="372" y="402"/>
                    <a:pt x="375" y="399"/>
                    <a:pt x="379" y="396"/>
                  </a:cubicBezTo>
                  <a:cubicBezTo>
                    <a:pt x="383" y="391"/>
                    <a:pt x="391" y="383"/>
                    <a:pt x="391" y="382"/>
                  </a:cubicBezTo>
                  <a:cubicBezTo>
                    <a:pt x="390" y="381"/>
                    <a:pt x="396" y="374"/>
                    <a:pt x="398" y="371"/>
                  </a:cubicBezTo>
                  <a:cubicBezTo>
                    <a:pt x="399" y="369"/>
                    <a:pt x="401" y="366"/>
                    <a:pt x="402" y="364"/>
                  </a:cubicBezTo>
                  <a:cubicBezTo>
                    <a:pt x="404" y="362"/>
                    <a:pt x="403" y="363"/>
                    <a:pt x="402" y="363"/>
                  </a:cubicBezTo>
                  <a:cubicBezTo>
                    <a:pt x="401" y="365"/>
                    <a:pt x="401" y="365"/>
                    <a:pt x="401" y="366"/>
                  </a:cubicBezTo>
                  <a:cubicBezTo>
                    <a:pt x="396" y="372"/>
                    <a:pt x="391" y="379"/>
                    <a:pt x="385" y="386"/>
                  </a:cubicBezTo>
                  <a:cubicBezTo>
                    <a:pt x="381" y="391"/>
                    <a:pt x="379" y="392"/>
                    <a:pt x="380" y="390"/>
                  </a:cubicBezTo>
                  <a:cubicBezTo>
                    <a:pt x="381" y="389"/>
                    <a:pt x="382" y="388"/>
                    <a:pt x="383" y="387"/>
                  </a:cubicBezTo>
                  <a:cubicBezTo>
                    <a:pt x="386" y="384"/>
                    <a:pt x="389" y="381"/>
                    <a:pt x="391" y="378"/>
                  </a:cubicBezTo>
                  <a:cubicBezTo>
                    <a:pt x="394" y="374"/>
                    <a:pt x="397" y="369"/>
                    <a:pt x="400" y="364"/>
                  </a:cubicBezTo>
                  <a:cubicBezTo>
                    <a:pt x="397" y="368"/>
                    <a:pt x="395" y="371"/>
                    <a:pt x="392" y="373"/>
                  </a:cubicBezTo>
                  <a:cubicBezTo>
                    <a:pt x="391" y="375"/>
                    <a:pt x="390" y="376"/>
                    <a:pt x="389" y="378"/>
                  </a:cubicBezTo>
                  <a:cubicBezTo>
                    <a:pt x="387" y="379"/>
                    <a:pt x="386" y="380"/>
                    <a:pt x="385" y="382"/>
                  </a:cubicBezTo>
                  <a:cubicBezTo>
                    <a:pt x="384" y="383"/>
                    <a:pt x="382" y="385"/>
                    <a:pt x="382" y="384"/>
                  </a:cubicBezTo>
                  <a:cubicBezTo>
                    <a:pt x="382" y="383"/>
                    <a:pt x="385" y="382"/>
                    <a:pt x="385" y="381"/>
                  </a:cubicBezTo>
                  <a:cubicBezTo>
                    <a:pt x="388" y="378"/>
                    <a:pt x="388" y="378"/>
                    <a:pt x="388" y="376"/>
                  </a:cubicBezTo>
                  <a:cubicBezTo>
                    <a:pt x="389" y="375"/>
                    <a:pt x="388" y="375"/>
                    <a:pt x="389" y="374"/>
                  </a:cubicBezTo>
                  <a:cubicBezTo>
                    <a:pt x="389" y="373"/>
                    <a:pt x="390" y="373"/>
                    <a:pt x="390" y="372"/>
                  </a:cubicBezTo>
                  <a:cubicBezTo>
                    <a:pt x="392" y="370"/>
                    <a:pt x="394" y="368"/>
                    <a:pt x="396" y="365"/>
                  </a:cubicBezTo>
                  <a:cubicBezTo>
                    <a:pt x="393" y="368"/>
                    <a:pt x="392" y="370"/>
                    <a:pt x="391" y="371"/>
                  </a:cubicBezTo>
                  <a:cubicBezTo>
                    <a:pt x="390" y="372"/>
                    <a:pt x="390" y="372"/>
                    <a:pt x="389" y="373"/>
                  </a:cubicBezTo>
                  <a:cubicBezTo>
                    <a:pt x="390" y="372"/>
                    <a:pt x="391" y="371"/>
                    <a:pt x="393" y="369"/>
                  </a:cubicBezTo>
                  <a:cubicBezTo>
                    <a:pt x="396" y="365"/>
                    <a:pt x="399" y="361"/>
                    <a:pt x="402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3" y="358"/>
                    <a:pt x="403" y="358"/>
                    <a:pt x="405" y="355"/>
                  </a:cubicBezTo>
                  <a:cubicBezTo>
                    <a:pt x="407" y="351"/>
                    <a:pt x="409" y="347"/>
                    <a:pt x="412" y="344"/>
                  </a:cubicBezTo>
                  <a:cubicBezTo>
                    <a:pt x="414" y="341"/>
                    <a:pt x="415" y="338"/>
                    <a:pt x="417" y="335"/>
                  </a:cubicBezTo>
                  <a:cubicBezTo>
                    <a:pt x="419" y="331"/>
                    <a:pt x="419" y="330"/>
                    <a:pt x="419" y="329"/>
                  </a:cubicBezTo>
                  <a:cubicBezTo>
                    <a:pt x="419" y="327"/>
                    <a:pt x="417" y="331"/>
                    <a:pt x="416" y="333"/>
                  </a:cubicBezTo>
                  <a:cubicBezTo>
                    <a:pt x="415" y="335"/>
                    <a:pt x="414" y="336"/>
                    <a:pt x="413" y="338"/>
                  </a:cubicBezTo>
                  <a:cubicBezTo>
                    <a:pt x="412" y="340"/>
                    <a:pt x="412" y="342"/>
                    <a:pt x="410" y="343"/>
                  </a:cubicBezTo>
                  <a:cubicBezTo>
                    <a:pt x="410" y="343"/>
                    <a:pt x="410" y="343"/>
                    <a:pt x="410" y="343"/>
                  </a:cubicBezTo>
                  <a:cubicBezTo>
                    <a:pt x="417" y="333"/>
                    <a:pt x="420" y="322"/>
                    <a:pt x="426" y="309"/>
                  </a:cubicBezTo>
                  <a:cubicBezTo>
                    <a:pt x="425" y="312"/>
                    <a:pt x="424" y="315"/>
                    <a:pt x="423" y="317"/>
                  </a:cubicBezTo>
                  <a:cubicBezTo>
                    <a:pt x="422" y="320"/>
                    <a:pt x="421" y="323"/>
                    <a:pt x="420" y="325"/>
                  </a:cubicBezTo>
                  <a:cubicBezTo>
                    <a:pt x="422" y="322"/>
                    <a:pt x="424" y="319"/>
                    <a:pt x="426" y="315"/>
                  </a:cubicBezTo>
                  <a:cubicBezTo>
                    <a:pt x="428" y="312"/>
                    <a:pt x="430" y="307"/>
                    <a:pt x="432" y="303"/>
                  </a:cubicBezTo>
                  <a:cubicBezTo>
                    <a:pt x="433" y="301"/>
                    <a:pt x="435" y="293"/>
                    <a:pt x="435" y="292"/>
                  </a:cubicBezTo>
                  <a:cubicBezTo>
                    <a:pt x="434" y="290"/>
                    <a:pt x="433" y="298"/>
                    <a:pt x="432" y="300"/>
                  </a:cubicBezTo>
                  <a:cubicBezTo>
                    <a:pt x="432" y="300"/>
                    <a:pt x="431" y="302"/>
                    <a:pt x="431" y="302"/>
                  </a:cubicBezTo>
                  <a:cubicBezTo>
                    <a:pt x="430" y="303"/>
                    <a:pt x="431" y="306"/>
                    <a:pt x="430" y="306"/>
                  </a:cubicBezTo>
                  <a:cubicBezTo>
                    <a:pt x="429" y="306"/>
                    <a:pt x="430" y="304"/>
                    <a:pt x="430" y="303"/>
                  </a:cubicBezTo>
                  <a:cubicBezTo>
                    <a:pt x="431" y="301"/>
                    <a:pt x="431" y="298"/>
                    <a:pt x="432" y="296"/>
                  </a:cubicBezTo>
                  <a:cubicBezTo>
                    <a:pt x="433" y="295"/>
                    <a:pt x="433" y="294"/>
                    <a:pt x="433" y="293"/>
                  </a:cubicBezTo>
                  <a:cubicBezTo>
                    <a:pt x="433" y="292"/>
                    <a:pt x="433" y="291"/>
                    <a:pt x="433" y="292"/>
                  </a:cubicBezTo>
                  <a:cubicBezTo>
                    <a:pt x="431" y="296"/>
                    <a:pt x="432" y="292"/>
                    <a:pt x="431" y="293"/>
                  </a:cubicBezTo>
                  <a:cubicBezTo>
                    <a:pt x="430" y="293"/>
                    <a:pt x="430" y="293"/>
                    <a:pt x="429" y="298"/>
                  </a:cubicBezTo>
                  <a:cubicBezTo>
                    <a:pt x="428" y="299"/>
                    <a:pt x="427" y="303"/>
                    <a:pt x="426" y="304"/>
                  </a:cubicBezTo>
                  <a:cubicBezTo>
                    <a:pt x="427" y="300"/>
                    <a:pt x="429" y="294"/>
                    <a:pt x="431" y="287"/>
                  </a:cubicBezTo>
                  <a:cubicBezTo>
                    <a:pt x="429" y="292"/>
                    <a:pt x="429" y="295"/>
                    <a:pt x="428" y="297"/>
                  </a:cubicBezTo>
                  <a:cubicBezTo>
                    <a:pt x="427" y="301"/>
                    <a:pt x="426" y="301"/>
                    <a:pt x="426" y="301"/>
                  </a:cubicBezTo>
                  <a:cubicBezTo>
                    <a:pt x="425" y="301"/>
                    <a:pt x="426" y="299"/>
                    <a:pt x="427" y="297"/>
                  </a:cubicBezTo>
                  <a:cubicBezTo>
                    <a:pt x="429" y="290"/>
                    <a:pt x="431" y="284"/>
                    <a:pt x="432" y="278"/>
                  </a:cubicBezTo>
                  <a:cubicBezTo>
                    <a:pt x="433" y="271"/>
                    <a:pt x="434" y="263"/>
                    <a:pt x="434" y="258"/>
                  </a:cubicBezTo>
                  <a:cubicBezTo>
                    <a:pt x="433" y="260"/>
                    <a:pt x="433" y="262"/>
                    <a:pt x="432" y="264"/>
                  </a:cubicBezTo>
                  <a:cubicBezTo>
                    <a:pt x="432" y="267"/>
                    <a:pt x="431" y="269"/>
                    <a:pt x="431" y="271"/>
                  </a:cubicBezTo>
                  <a:cubicBezTo>
                    <a:pt x="430" y="272"/>
                    <a:pt x="430" y="274"/>
                    <a:pt x="430" y="273"/>
                  </a:cubicBezTo>
                  <a:cubicBezTo>
                    <a:pt x="429" y="271"/>
                    <a:pt x="430" y="267"/>
                    <a:pt x="430" y="262"/>
                  </a:cubicBezTo>
                  <a:cubicBezTo>
                    <a:pt x="431" y="258"/>
                    <a:pt x="432" y="253"/>
                    <a:pt x="433" y="254"/>
                  </a:cubicBezTo>
                  <a:cubicBezTo>
                    <a:pt x="434" y="257"/>
                    <a:pt x="435" y="255"/>
                    <a:pt x="436" y="256"/>
                  </a:cubicBezTo>
                  <a:cubicBezTo>
                    <a:pt x="437" y="257"/>
                    <a:pt x="437" y="255"/>
                    <a:pt x="437" y="254"/>
                  </a:cubicBezTo>
                  <a:cubicBezTo>
                    <a:pt x="437" y="249"/>
                    <a:pt x="438" y="247"/>
                    <a:pt x="439" y="243"/>
                  </a:cubicBezTo>
                  <a:cubicBezTo>
                    <a:pt x="439" y="247"/>
                    <a:pt x="439" y="249"/>
                    <a:pt x="439" y="253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6"/>
                    <a:pt x="438" y="260"/>
                    <a:pt x="439" y="260"/>
                  </a:cubicBezTo>
                  <a:cubicBezTo>
                    <a:pt x="439" y="260"/>
                    <a:pt x="439" y="260"/>
                    <a:pt x="440" y="259"/>
                  </a:cubicBezTo>
                  <a:cubicBezTo>
                    <a:pt x="440" y="255"/>
                    <a:pt x="440" y="255"/>
                    <a:pt x="440" y="252"/>
                  </a:cubicBezTo>
                  <a:cubicBezTo>
                    <a:pt x="440" y="251"/>
                    <a:pt x="440" y="251"/>
                    <a:pt x="440" y="249"/>
                  </a:cubicBezTo>
                  <a:cubicBezTo>
                    <a:pt x="440" y="254"/>
                    <a:pt x="440" y="258"/>
                    <a:pt x="440" y="263"/>
                  </a:cubicBezTo>
                  <a:cubicBezTo>
                    <a:pt x="440" y="267"/>
                    <a:pt x="440" y="272"/>
                    <a:pt x="439" y="278"/>
                  </a:cubicBezTo>
                  <a:cubicBezTo>
                    <a:pt x="439" y="275"/>
                    <a:pt x="440" y="273"/>
                    <a:pt x="441" y="268"/>
                  </a:cubicBezTo>
                  <a:cubicBezTo>
                    <a:pt x="440" y="274"/>
                    <a:pt x="439" y="279"/>
                    <a:pt x="439" y="283"/>
                  </a:cubicBezTo>
                  <a:cubicBezTo>
                    <a:pt x="439" y="280"/>
                    <a:pt x="440" y="279"/>
                    <a:pt x="441" y="275"/>
                  </a:cubicBezTo>
                  <a:cubicBezTo>
                    <a:pt x="441" y="270"/>
                    <a:pt x="442" y="269"/>
                    <a:pt x="443" y="265"/>
                  </a:cubicBezTo>
                  <a:cubicBezTo>
                    <a:pt x="444" y="259"/>
                    <a:pt x="446" y="254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39"/>
                    <a:pt x="446" y="232"/>
                    <a:pt x="447" y="226"/>
                  </a:cubicBezTo>
                  <a:cubicBezTo>
                    <a:pt x="448" y="228"/>
                    <a:pt x="447" y="232"/>
                    <a:pt x="448" y="234"/>
                  </a:cubicBezTo>
                  <a:cubicBezTo>
                    <a:pt x="447" y="228"/>
                    <a:pt x="449" y="230"/>
                    <a:pt x="448" y="223"/>
                  </a:cubicBezTo>
                  <a:cubicBezTo>
                    <a:pt x="447" y="219"/>
                    <a:pt x="447" y="215"/>
                    <a:pt x="448" y="215"/>
                  </a:cubicBezTo>
                  <a:cubicBezTo>
                    <a:pt x="448" y="215"/>
                    <a:pt x="448" y="215"/>
                    <a:pt x="448" y="215"/>
                  </a:cubicBezTo>
                  <a:cubicBezTo>
                    <a:pt x="448" y="219"/>
                    <a:pt x="449" y="224"/>
                    <a:pt x="449" y="229"/>
                  </a:cubicBezTo>
                  <a:cubicBezTo>
                    <a:pt x="449" y="229"/>
                    <a:pt x="449" y="229"/>
                    <a:pt x="449" y="228"/>
                  </a:cubicBezTo>
                  <a:cubicBezTo>
                    <a:pt x="449" y="229"/>
                    <a:pt x="449" y="229"/>
                    <a:pt x="449" y="229"/>
                  </a:cubicBezTo>
                  <a:cubicBezTo>
                    <a:pt x="449" y="231"/>
                    <a:pt x="449" y="233"/>
                    <a:pt x="449" y="236"/>
                  </a:cubicBezTo>
                  <a:cubicBezTo>
                    <a:pt x="449" y="237"/>
                    <a:pt x="449" y="238"/>
                    <a:pt x="449" y="239"/>
                  </a:cubicBezTo>
                  <a:cubicBezTo>
                    <a:pt x="449" y="242"/>
                    <a:pt x="449" y="245"/>
                    <a:pt x="448" y="248"/>
                  </a:cubicBezTo>
                  <a:cubicBezTo>
                    <a:pt x="449" y="248"/>
                    <a:pt x="450" y="248"/>
                    <a:pt x="450" y="246"/>
                  </a:cubicBezTo>
                  <a:close/>
                  <a:moveTo>
                    <a:pt x="434" y="165"/>
                  </a:moveTo>
                  <a:cubicBezTo>
                    <a:pt x="434" y="165"/>
                    <a:pt x="434" y="166"/>
                    <a:pt x="434" y="166"/>
                  </a:cubicBezTo>
                  <a:cubicBezTo>
                    <a:pt x="434" y="165"/>
                    <a:pt x="433" y="164"/>
                    <a:pt x="433" y="163"/>
                  </a:cubicBezTo>
                  <a:cubicBezTo>
                    <a:pt x="433" y="163"/>
                    <a:pt x="433" y="164"/>
                    <a:pt x="434" y="165"/>
                  </a:cubicBezTo>
                  <a:close/>
                  <a:moveTo>
                    <a:pt x="168" y="26"/>
                  </a:moveTo>
                  <a:cubicBezTo>
                    <a:pt x="170" y="25"/>
                    <a:pt x="173" y="24"/>
                    <a:pt x="176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3" y="24"/>
                    <a:pt x="170" y="25"/>
                    <a:pt x="167" y="26"/>
                  </a:cubicBezTo>
                  <a:cubicBezTo>
                    <a:pt x="167" y="26"/>
                    <a:pt x="168" y="26"/>
                    <a:pt x="168" y="26"/>
                  </a:cubicBezTo>
                  <a:close/>
                  <a:moveTo>
                    <a:pt x="317" y="61"/>
                  </a:moveTo>
                  <a:cubicBezTo>
                    <a:pt x="318" y="62"/>
                    <a:pt x="319" y="62"/>
                    <a:pt x="320" y="62"/>
                  </a:cubicBezTo>
                  <a:cubicBezTo>
                    <a:pt x="319" y="62"/>
                    <a:pt x="319" y="62"/>
                    <a:pt x="318" y="62"/>
                  </a:cubicBezTo>
                  <a:cubicBezTo>
                    <a:pt x="318" y="62"/>
                    <a:pt x="317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lose/>
                  <a:moveTo>
                    <a:pt x="311" y="60"/>
                  </a:moveTo>
                  <a:cubicBezTo>
                    <a:pt x="310" y="60"/>
                    <a:pt x="310" y="60"/>
                    <a:pt x="309" y="59"/>
                  </a:cubicBezTo>
                  <a:cubicBezTo>
                    <a:pt x="309" y="59"/>
                    <a:pt x="308" y="59"/>
                    <a:pt x="308" y="59"/>
                  </a:cubicBezTo>
                  <a:cubicBezTo>
                    <a:pt x="309" y="59"/>
                    <a:pt x="310" y="60"/>
                    <a:pt x="311" y="60"/>
                  </a:cubicBezTo>
                  <a:close/>
                  <a:moveTo>
                    <a:pt x="300" y="41"/>
                  </a:moveTo>
                  <a:cubicBezTo>
                    <a:pt x="299" y="40"/>
                    <a:pt x="298" y="40"/>
                    <a:pt x="298" y="40"/>
                  </a:cubicBezTo>
                  <a:cubicBezTo>
                    <a:pt x="299" y="40"/>
                    <a:pt x="299" y="40"/>
                    <a:pt x="300" y="41"/>
                  </a:cubicBezTo>
                  <a:close/>
                  <a:moveTo>
                    <a:pt x="297" y="53"/>
                  </a:moveTo>
                  <a:cubicBezTo>
                    <a:pt x="298" y="53"/>
                    <a:pt x="298" y="54"/>
                    <a:pt x="299" y="54"/>
                  </a:cubicBezTo>
                  <a:cubicBezTo>
                    <a:pt x="298" y="54"/>
                    <a:pt x="298" y="54"/>
                    <a:pt x="297" y="53"/>
                  </a:cubicBezTo>
                  <a:cubicBezTo>
                    <a:pt x="296" y="53"/>
                    <a:pt x="296" y="53"/>
                    <a:pt x="295" y="53"/>
                  </a:cubicBezTo>
                  <a:cubicBezTo>
                    <a:pt x="296" y="53"/>
                    <a:pt x="296" y="53"/>
                    <a:pt x="297" y="53"/>
                  </a:cubicBezTo>
                  <a:close/>
                  <a:moveTo>
                    <a:pt x="289" y="37"/>
                  </a:move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9" y="37"/>
                  </a:cubicBezTo>
                  <a:close/>
                  <a:moveTo>
                    <a:pt x="274" y="49"/>
                  </a:moveTo>
                  <a:cubicBezTo>
                    <a:pt x="276" y="49"/>
                    <a:pt x="277" y="49"/>
                    <a:pt x="279" y="49"/>
                  </a:cubicBezTo>
                  <a:cubicBezTo>
                    <a:pt x="281" y="50"/>
                    <a:pt x="282" y="50"/>
                    <a:pt x="284" y="51"/>
                  </a:cubicBezTo>
                  <a:cubicBezTo>
                    <a:pt x="286" y="51"/>
                    <a:pt x="288" y="52"/>
                    <a:pt x="289" y="52"/>
                  </a:cubicBezTo>
                  <a:cubicBezTo>
                    <a:pt x="289" y="52"/>
                    <a:pt x="288" y="52"/>
                    <a:pt x="287" y="52"/>
                  </a:cubicBezTo>
                  <a:cubicBezTo>
                    <a:pt x="284" y="51"/>
                    <a:pt x="280" y="50"/>
                    <a:pt x="277" y="50"/>
                  </a:cubicBezTo>
                  <a:cubicBezTo>
                    <a:pt x="271" y="49"/>
                    <a:pt x="272" y="49"/>
                    <a:pt x="270" y="48"/>
                  </a:cubicBezTo>
                  <a:cubicBezTo>
                    <a:pt x="270" y="48"/>
                    <a:pt x="272" y="48"/>
                    <a:pt x="274" y="49"/>
                  </a:cubicBezTo>
                  <a:close/>
                  <a:moveTo>
                    <a:pt x="184" y="197"/>
                  </a:moveTo>
                  <a:cubicBezTo>
                    <a:pt x="183" y="198"/>
                    <a:pt x="183" y="198"/>
                    <a:pt x="182" y="198"/>
                  </a:cubicBezTo>
                  <a:cubicBezTo>
                    <a:pt x="183" y="198"/>
                    <a:pt x="183" y="198"/>
                    <a:pt x="184" y="197"/>
                  </a:cubicBezTo>
                  <a:close/>
                  <a:moveTo>
                    <a:pt x="132" y="186"/>
                  </a:moveTo>
                  <a:cubicBezTo>
                    <a:pt x="132" y="186"/>
                    <a:pt x="132" y="186"/>
                    <a:pt x="132" y="186"/>
                  </a:cubicBezTo>
                  <a:cubicBezTo>
                    <a:pt x="132" y="186"/>
                    <a:pt x="131" y="186"/>
                    <a:pt x="131" y="187"/>
                  </a:cubicBezTo>
                  <a:cubicBezTo>
                    <a:pt x="131" y="186"/>
                    <a:pt x="132" y="186"/>
                    <a:pt x="132" y="186"/>
                  </a:cubicBezTo>
                  <a:close/>
                  <a:moveTo>
                    <a:pt x="128" y="188"/>
                  </a:moveTo>
                  <a:cubicBezTo>
                    <a:pt x="128" y="188"/>
                    <a:pt x="128" y="188"/>
                    <a:pt x="128" y="188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8"/>
                    <a:pt x="128" y="189"/>
                    <a:pt x="127" y="190"/>
                  </a:cubicBezTo>
                  <a:cubicBezTo>
                    <a:pt x="127" y="189"/>
                    <a:pt x="128" y="189"/>
                    <a:pt x="128" y="188"/>
                  </a:cubicBezTo>
                  <a:close/>
                  <a:moveTo>
                    <a:pt x="115" y="209"/>
                  </a:moveTo>
                  <a:cubicBezTo>
                    <a:pt x="115" y="208"/>
                    <a:pt x="116" y="207"/>
                    <a:pt x="117" y="206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8"/>
                    <a:pt x="116" y="209"/>
                    <a:pt x="115" y="210"/>
                  </a:cubicBezTo>
                  <a:cubicBezTo>
                    <a:pt x="115" y="211"/>
                    <a:pt x="115" y="211"/>
                    <a:pt x="114" y="212"/>
                  </a:cubicBezTo>
                  <a:cubicBezTo>
                    <a:pt x="114" y="213"/>
                    <a:pt x="114" y="214"/>
                    <a:pt x="115" y="213"/>
                  </a:cubicBezTo>
                  <a:cubicBezTo>
                    <a:pt x="116" y="213"/>
                    <a:pt x="116" y="214"/>
                    <a:pt x="114" y="217"/>
                  </a:cubicBezTo>
                  <a:cubicBezTo>
                    <a:pt x="114" y="218"/>
                    <a:pt x="113" y="219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3" y="217"/>
                    <a:pt x="113" y="216"/>
                    <a:pt x="114" y="214"/>
                  </a:cubicBezTo>
                  <a:cubicBezTo>
                    <a:pt x="114" y="213"/>
                    <a:pt x="114" y="212"/>
                    <a:pt x="114" y="211"/>
                  </a:cubicBezTo>
                  <a:cubicBezTo>
                    <a:pt x="114" y="210"/>
                    <a:pt x="115" y="210"/>
                    <a:pt x="115" y="209"/>
                  </a:cubicBezTo>
                  <a:close/>
                  <a:moveTo>
                    <a:pt x="113" y="211"/>
                  </a:moveTo>
                  <a:cubicBezTo>
                    <a:pt x="113" y="211"/>
                    <a:pt x="114" y="211"/>
                    <a:pt x="114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13" y="215"/>
                    <a:pt x="112" y="219"/>
                    <a:pt x="112" y="222"/>
                  </a:cubicBezTo>
                  <a:cubicBezTo>
                    <a:pt x="112" y="224"/>
                    <a:pt x="111" y="225"/>
                    <a:pt x="111" y="226"/>
                  </a:cubicBezTo>
                  <a:cubicBezTo>
                    <a:pt x="111" y="221"/>
                    <a:pt x="113" y="217"/>
                    <a:pt x="113" y="211"/>
                  </a:cubicBezTo>
                  <a:close/>
                  <a:moveTo>
                    <a:pt x="235" y="389"/>
                  </a:move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lose/>
                  <a:moveTo>
                    <a:pt x="233" y="374"/>
                  </a:moveTo>
                  <a:cubicBezTo>
                    <a:pt x="234" y="374"/>
                    <a:pt x="236" y="374"/>
                    <a:pt x="237" y="374"/>
                  </a:cubicBezTo>
                  <a:cubicBezTo>
                    <a:pt x="236" y="374"/>
                    <a:pt x="234" y="374"/>
                    <a:pt x="233" y="374"/>
                  </a:cubicBezTo>
                  <a:close/>
                  <a:moveTo>
                    <a:pt x="232" y="374"/>
                  </a:moveTo>
                  <a:cubicBezTo>
                    <a:pt x="232" y="374"/>
                    <a:pt x="232" y="374"/>
                    <a:pt x="232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3" y="374"/>
                    <a:pt x="235" y="373"/>
                    <a:pt x="236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7" y="373"/>
                    <a:pt x="237" y="373"/>
                    <a:pt x="235" y="373"/>
                  </a:cubicBezTo>
                  <a:cubicBezTo>
                    <a:pt x="235" y="373"/>
                    <a:pt x="234" y="373"/>
                    <a:pt x="233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4" y="373"/>
                    <a:pt x="235" y="372"/>
                    <a:pt x="236" y="373"/>
                  </a:cubicBezTo>
                  <a:cubicBezTo>
                    <a:pt x="237" y="373"/>
                    <a:pt x="239" y="373"/>
                    <a:pt x="240" y="373"/>
                  </a:cubicBezTo>
                  <a:cubicBezTo>
                    <a:pt x="242" y="373"/>
                    <a:pt x="243" y="373"/>
                    <a:pt x="243" y="374"/>
                  </a:cubicBezTo>
                  <a:cubicBezTo>
                    <a:pt x="243" y="374"/>
                    <a:pt x="244" y="374"/>
                    <a:pt x="244" y="374"/>
                  </a:cubicBezTo>
                  <a:cubicBezTo>
                    <a:pt x="240" y="374"/>
                    <a:pt x="237" y="374"/>
                    <a:pt x="232" y="374"/>
                  </a:cubicBezTo>
                  <a:close/>
                  <a:moveTo>
                    <a:pt x="240" y="370"/>
                  </a:moveTo>
                  <a:cubicBezTo>
                    <a:pt x="241" y="370"/>
                    <a:pt x="243" y="370"/>
                    <a:pt x="243" y="370"/>
                  </a:cubicBezTo>
                  <a:cubicBezTo>
                    <a:pt x="244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70"/>
                    <a:pt x="244" y="370"/>
                    <a:pt x="243" y="370"/>
                  </a:cubicBezTo>
                  <a:cubicBezTo>
                    <a:pt x="241" y="370"/>
                    <a:pt x="240" y="370"/>
                    <a:pt x="238" y="371"/>
                  </a:cubicBezTo>
                  <a:cubicBezTo>
                    <a:pt x="237" y="370"/>
                    <a:pt x="236" y="370"/>
                    <a:pt x="235" y="370"/>
                  </a:cubicBezTo>
                  <a:cubicBezTo>
                    <a:pt x="236" y="370"/>
                    <a:pt x="238" y="370"/>
                    <a:pt x="240" y="370"/>
                  </a:cubicBezTo>
                  <a:close/>
                  <a:moveTo>
                    <a:pt x="235" y="369"/>
                  </a:moveTo>
                  <a:cubicBezTo>
                    <a:pt x="236" y="369"/>
                    <a:pt x="237" y="369"/>
                    <a:pt x="238" y="369"/>
                  </a:cubicBezTo>
                  <a:cubicBezTo>
                    <a:pt x="239" y="369"/>
                    <a:pt x="240" y="369"/>
                    <a:pt x="241" y="369"/>
                  </a:cubicBezTo>
                  <a:cubicBezTo>
                    <a:pt x="242" y="369"/>
                    <a:pt x="243" y="369"/>
                    <a:pt x="244" y="369"/>
                  </a:cubicBezTo>
                  <a:cubicBezTo>
                    <a:pt x="245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3" y="369"/>
                    <a:pt x="240" y="369"/>
                    <a:pt x="238" y="370"/>
                  </a:cubicBezTo>
                  <a:cubicBezTo>
                    <a:pt x="238" y="370"/>
                    <a:pt x="236" y="369"/>
                    <a:pt x="235" y="369"/>
                  </a:cubicBezTo>
                  <a:cubicBezTo>
                    <a:pt x="235" y="369"/>
                    <a:pt x="235" y="369"/>
                    <a:pt x="235" y="369"/>
                  </a:cubicBezTo>
                  <a:close/>
                  <a:moveTo>
                    <a:pt x="246" y="375"/>
                  </a:moveTo>
                  <a:cubicBezTo>
                    <a:pt x="246" y="375"/>
                    <a:pt x="246" y="374"/>
                    <a:pt x="247" y="374"/>
                  </a:cubicBezTo>
                  <a:cubicBezTo>
                    <a:pt x="246" y="374"/>
                    <a:pt x="246" y="375"/>
                    <a:pt x="246" y="375"/>
                  </a:cubicBezTo>
                  <a:cubicBezTo>
                    <a:pt x="246" y="375"/>
                    <a:pt x="246" y="375"/>
                    <a:pt x="246" y="375"/>
                  </a:cubicBezTo>
                  <a:close/>
                  <a:moveTo>
                    <a:pt x="256" y="392"/>
                  </a:moveTo>
                  <a:cubicBezTo>
                    <a:pt x="255" y="392"/>
                    <a:pt x="255" y="392"/>
                    <a:pt x="254" y="392"/>
                  </a:cubicBezTo>
                  <a:cubicBezTo>
                    <a:pt x="253" y="392"/>
                    <a:pt x="253" y="392"/>
                    <a:pt x="252" y="392"/>
                  </a:cubicBezTo>
                  <a:cubicBezTo>
                    <a:pt x="250" y="392"/>
                    <a:pt x="248" y="393"/>
                    <a:pt x="246" y="393"/>
                  </a:cubicBezTo>
                  <a:cubicBezTo>
                    <a:pt x="248" y="392"/>
                    <a:pt x="250" y="392"/>
                    <a:pt x="253" y="392"/>
                  </a:cubicBezTo>
                  <a:cubicBezTo>
                    <a:pt x="254" y="392"/>
                    <a:pt x="256" y="392"/>
                    <a:pt x="257" y="391"/>
                  </a:cubicBezTo>
                  <a:cubicBezTo>
                    <a:pt x="257" y="391"/>
                    <a:pt x="256" y="392"/>
                    <a:pt x="256" y="392"/>
                  </a:cubicBezTo>
                  <a:close/>
                  <a:moveTo>
                    <a:pt x="258" y="391"/>
                  </a:moveTo>
                  <a:cubicBezTo>
                    <a:pt x="257" y="391"/>
                    <a:pt x="256" y="391"/>
                    <a:pt x="255" y="391"/>
                  </a:cubicBezTo>
                  <a:cubicBezTo>
                    <a:pt x="256" y="391"/>
                    <a:pt x="256" y="391"/>
                    <a:pt x="257" y="390"/>
                  </a:cubicBezTo>
                  <a:cubicBezTo>
                    <a:pt x="257" y="390"/>
                    <a:pt x="257" y="390"/>
                    <a:pt x="257" y="390"/>
                  </a:cubicBezTo>
                  <a:cubicBezTo>
                    <a:pt x="258" y="390"/>
                    <a:pt x="258" y="390"/>
                    <a:pt x="259" y="390"/>
                  </a:cubicBezTo>
                  <a:cubicBezTo>
                    <a:pt x="259" y="390"/>
                    <a:pt x="259" y="390"/>
                    <a:pt x="260" y="390"/>
                  </a:cubicBezTo>
                  <a:cubicBezTo>
                    <a:pt x="260" y="390"/>
                    <a:pt x="260" y="390"/>
                    <a:pt x="258" y="391"/>
                  </a:cubicBezTo>
                  <a:close/>
                  <a:moveTo>
                    <a:pt x="261" y="377"/>
                  </a:moveTo>
                  <a:cubicBezTo>
                    <a:pt x="260" y="377"/>
                    <a:pt x="258" y="377"/>
                    <a:pt x="257" y="377"/>
                  </a:cubicBezTo>
                  <a:cubicBezTo>
                    <a:pt x="258" y="377"/>
                    <a:pt x="260" y="376"/>
                    <a:pt x="262" y="376"/>
                  </a:cubicBezTo>
                  <a:cubicBezTo>
                    <a:pt x="262" y="376"/>
                    <a:pt x="262" y="376"/>
                    <a:pt x="261" y="377"/>
                  </a:cubicBezTo>
                  <a:close/>
                  <a:moveTo>
                    <a:pt x="263" y="376"/>
                  </a:moveTo>
                  <a:cubicBezTo>
                    <a:pt x="262" y="376"/>
                    <a:pt x="262" y="376"/>
                    <a:pt x="262" y="376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5"/>
                    <a:pt x="263" y="375"/>
                    <a:pt x="263" y="375"/>
                  </a:cubicBezTo>
                  <a:cubicBezTo>
                    <a:pt x="263" y="375"/>
                    <a:pt x="263" y="375"/>
                    <a:pt x="263" y="376"/>
                  </a:cubicBezTo>
                  <a:close/>
                  <a:moveTo>
                    <a:pt x="264" y="375"/>
                  </a:moveTo>
                  <a:cubicBezTo>
                    <a:pt x="264" y="375"/>
                    <a:pt x="263" y="375"/>
                    <a:pt x="263" y="375"/>
                  </a:cubicBezTo>
                  <a:cubicBezTo>
                    <a:pt x="263" y="375"/>
                    <a:pt x="255" y="375"/>
                    <a:pt x="255" y="375"/>
                  </a:cubicBezTo>
                  <a:cubicBezTo>
                    <a:pt x="255" y="375"/>
                    <a:pt x="255" y="375"/>
                    <a:pt x="256" y="375"/>
                  </a:cubicBezTo>
                  <a:cubicBezTo>
                    <a:pt x="259" y="375"/>
                    <a:pt x="262" y="374"/>
                    <a:pt x="265" y="374"/>
                  </a:cubicBezTo>
                  <a:cubicBezTo>
                    <a:pt x="264" y="375"/>
                    <a:pt x="264" y="375"/>
                    <a:pt x="264" y="375"/>
                  </a:cubicBezTo>
                  <a:close/>
                  <a:moveTo>
                    <a:pt x="289" y="402"/>
                  </a:moveTo>
                  <a:cubicBezTo>
                    <a:pt x="288" y="403"/>
                    <a:pt x="287" y="403"/>
                    <a:pt x="286" y="404"/>
                  </a:cubicBezTo>
                  <a:cubicBezTo>
                    <a:pt x="286" y="404"/>
                    <a:pt x="286" y="404"/>
                    <a:pt x="286" y="404"/>
                  </a:cubicBezTo>
                  <a:cubicBezTo>
                    <a:pt x="283" y="405"/>
                    <a:pt x="283" y="405"/>
                    <a:pt x="283" y="405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9" y="406"/>
                    <a:pt x="277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7" y="405"/>
                    <a:pt x="282" y="405"/>
                    <a:pt x="285" y="404"/>
                  </a:cubicBezTo>
                  <a:cubicBezTo>
                    <a:pt x="284" y="404"/>
                    <a:pt x="283" y="404"/>
                    <a:pt x="282" y="404"/>
                  </a:cubicBezTo>
                  <a:cubicBezTo>
                    <a:pt x="283" y="403"/>
                    <a:pt x="285" y="403"/>
                    <a:pt x="286" y="402"/>
                  </a:cubicBezTo>
                  <a:cubicBezTo>
                    <a:pt x="289" y="401"/>
                    <a:pt x="283" y="405"/>
                    <a:pt x="288" y="403"/>
                  </a:cubicBezTo>
                  <a:cubicBezTo>
                    <a:pt x="288" y="403"/>
                    <a:pt x="289" y="402"/>
                    <a:pt x="289" y="402"/>
                  </a:cubicBezTo>
                  <a:cubicBezTo>
                    <a:pt x="289" y="402"/>
                    <a:pt x="289" y="402"/>
                    <a:pt x="289" y="402"/>
                  </a:cubicBezTo>
                  <a:close/>
                  <a:moveTo>
                    <a:pt x="312" y="385"/>
                  </a:moveTo>
                  <a:cubicBezTo>
                    <a:pt x="310" y="387"/>
                    <a:pt x="307" y="388"/>
                    <a:pt x="305" y="390"/>
                  </a:cubicBezTo>
                  <a:cubicBezTo>
                    <a:pt x="304" y="390"/>
                    <a:pt x="303" y="391"/>
                    <a:pt x="303" y="391"/>
                  </a:cubicBezTo>
                  <a:cubicBezTo>
                    <a:pt x="302" y="392"/>
                    <a:pt x="302" y="392"/>
                    <a:pt x="302" y="392"/>
                  </a:cubicBezTo>
                  <a:cubicBezTo>
                    <a:pt x="301" y="392"/>
                    <a:pt x="302" y="392"/>
                    <a:pt x="303" y="392"/>
                  </a:cubicBezTo>
                  <a:cubicBezTo>
                    <a:pt x="304" y="392"/>
                    <a:pt x="305" y="391"/>
                    <a:pt x="305" y="392"/>
                  </a:cubicBezTo>
                  <a:cubicBezTo>
                    <a:pt x="301" y="394"/>
                    <a:pt x="298" y="395"/>
                    <a:pt x="294" y="397"/>
                  </a:cubicBezTo>
                  <a:cubicBezTo>
                    <a:pt x="289" y="399"/>
                    <a:pt x="289" y="399"/>
                    <a:pt x="289" y="399"/>
                  </a:cubicBezTo>
                  <a:cubicBezTo>
                    <a:pt x="287" y="400"/>
                    <a:pt x="286" y="401"/>
                    <a:pt x="284" y="401"/>
                  </a:cubicBezTo>
                  <a:cubicBezTo>
                    <a:pt x="282" y="402"/>
                    <a:pt x="280" y="403"/>
                    <a:pt x="280" y="404"/>
                  </a:cubicBezTo>
                  <a:cubicBezTo>
                    <a:pt x="280" y="404"/>
                    <a:pt x="280" y="404"/>
                    <a:pt x="280" y="404"/>
                  </a:cubicBezTo>
                  <a:cubicBezTo>
                    <a:pt x="278" y="405"/>
                    <a:pt x="277" y="405"/>
                    <a:pt x="274" y="405"/>
                  </a:cubicBezTo>
                  <a:cubicBezTo>
                    <a:pt x="271" y="406"/>
                    <a:pt x="270" y="406"/>
                    <a:pt x="272" y="405"/>
                  </a:cubicBezTo>
                  <a:cubicBezTo>
                    <a:pt x="273" y="405"/>
                    <a:pt x="273" y="405"/>
                    <a:pt x="272" y="404"/>
                  </a:cubicBezTo>
                  <a:cubicBezTo>
                    <a:pt x="272" y="404"/>
                    <a:pt x="272" y="404"/>
                    <a:pt x="271" y="404"/>
                  </a:cubicBezTo>
                  <a:cubicBezTo>
                    <a:pt x="272" y="404"/>
                    <a:pt x="273" y="403"/>
                    <a:pt x="274" y="403"/>
                  </a:cubicBezTo>
                  <a:cubicBezTo>
                    <a:pt x="276" y="402"/>
                    <a:pt x="278" y="401"/>
                    <a:pt x="280" y="400"/>
                  </a:cubicBezTo>
                  <a:cubicBezTo>
                    <a:pt x="281" y="399"/>
                    <a:pt x="282" y="399"/>
                    <a:pt x="282" y="399"/>
                  </a:cubicBezTo>
                  <a:cubicBezTo>
                    <a:pt x="280" y="401"/>
                    <a:pt x="282" y="399"/>
                    <a:pt x="284" y="399"/>
                  </a:cubicBezTo>
                  <a:cubicBezTo>
                    <a:pt x="285" y="398"/>
                    <a:pt x="287" y="398"/>
                    <a:pt x="288" y="397"/>
                  </a:cubicBezTo>
                  <a:cubicBezTo>
                    <a:pt x="290" y="396"/>
                    <a:pt x="291" y="396"/>
                    <a:pt x="293" y="395"/>
                  </a:cubicBezTo>
                  <a:cubicBezTo>
                    <a:pt x="292" y="396"/>
                    <a:pt x="290" y="397"/>
                    <a:pt x="289" y="397"/>
                  </a:cubicBezTo>
                  <a:cubicBezTo>
                    <a:pt x="287" y="398"/>
                    <a:pt x="285" y="399"/>
                    <a:pt x="284" y="399"/>
                  </a:cubicBezTo>
                  <a:cubicBezTo>
                    <a:pt x="281" y="401"/>
                    <a:pt x="277" y="402"/>
                    <a:pt x="274" y="403"/>
                  </a:cubicBezTo>
                  <a:cubicBezTo>
                    <a:pt x="277" y="404"/>
                    <a:pt x="283" y="400"/>
                    <a:pt x="288" y="399"/>
                  </a:cubicBezTo>
                  <a:cubicBezTo>
                    <a:pt x="278" y="403"/>
                    <a:pt x="278" y="403"/>
                    <a:pt x="278" y="403"/>
                  </a:cubicBezTo>
                  <a:cubicBezTo>
                    <a:pt x="281" y="402"/>
                    <a:pt x="284" y="401"/>
                    <a:pt x="287" y="400"/>
                  </a:cubicBezTo>
                  <a:cubicBezTo>
                    <a:pt x="290" y="399"/>
                    <a:pt x="292" y="397"/>
                    <a:pt x="293" y="396"/>
                  </a:cubicBezTo>
                  <a:cubicBezTo>
                    <a:pt x="296" y="395"/>
                    <a:pt x="297" y="394"/>
                    <a:pt x="299" y="392"/>
                  </a:cubicBezTo>
                  <a:cubicBezTo>
                    <a:pt x="303" y="391"/>
                    <a:pt x="306" y="389"/>
                    <a:pt x="309" y="387"/>
                  </a:cubicBezTo>
                  <a:cubicBezTo>
                    <a:pt x="309" y="387"/>
                    <a:pt x="310" y="386"/>
                    <a:pt x="311" y="386"/>
                  </a:cubicBezTo>
                  <a:cubicBezTo>
                    <a:pt x="312" y="385"/>
                    <a:pt x="313" y="385"/>
                    <a:pt x="314" y="384"/>
                  </a:cubicBezTo>
                  <a:cubicBezTo>
                    <a:pt x="313" y="385"/>
                    <a:pt x="313" y="385"/>
                    <a:pt x="312" y="385"/>
                  </a:cubicBezTo>
                  <a:close/>
                  <a:moveTo>
                    <a:pt x="283" y="343"/>
                  </a:move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lose/>
                  <a:moveTo>
                    <a:pt x="325" y="276"/>
                  </a:moveTo>
                  <a:cubicBezTo>
                    <a:pt x="324" y="279"/>
                    <a:pt x="323" y="280"/>
                    <a:pt x="323" y="279"/>
                  </a:cubicBezTo>
                  <a:cubicBezTo>
                    <a:pt x="321" y="278"/>
                    <a:pt x="320" y="276"/>
                    <a:pt x="318" y="276"/>
                  </a:cubicBezTo>
                  <a:cubicBezTo>
                    <a:pt x="318" y="279"/>
                    <a:pt x="317" y="284"/>
                    <a:pt x="317" y="285"/>
                  </a:cubicBezTo>
                  <a:cubicBezTo>
                    <a:pt x="318" y="287"/>
                    <a:pt x="315" y="290"/>
                    <a:pt x="315" y="292"/>
                  </a:cubicBezTo>
                  <a:cubicBezTo>
                    <a:pt x="314" y="292"/>
                    <a:pt x="315" y="294"/>
                    <a:pt x="314" y="294"/>
                  </a:cubicBezTo>
                  <a:cubicBezTo>
                    <a:pt x="313" y="293"/>
                    <a:pt x="312" y="296"/>
                    <a:pt x="311" y="297"/>
                  </a:cubicBezTo>
                  <a:cubicBezTo>
                    <a:pt x="311" y="297"/>
                    <a:pt x="312" y="296"/>
                    <a:pt x="312" y="296"/>
                  </a:cubicBezTo>
                  <a:cubicBezTo>
                    <a:pt x="312" y="297"/>
                    <a:pt x="312" y="298"/>
                    <a:pt x="311" y="299"/>
                  </a:cubicBezTo>
                  <a:cubicBezTo>
                    <a:pt x="311" y="300"/>
                    <a:pt x="310" y="300"/>
                    <a:pt x="310" y="301"/>
                  </a:cubicBezTo>
                  <a:cubicBezTo>
                    <a:pt x="309" y="302"/>
                    <a:pt x="309" y="302"/>
                    <a:pt x="309" y="303"/>
                  </a:cubicBezTo>
                  <a:cubicBezTo>
                    <a:pt x="310" y="301"/>
                    <a:pt x="311" y="299"/>
                    <a:pt x="312" y="298"/>
                  </a:cubicBezTo>
                  <a:cubicBezTo>
                    <a:pt x="313" y="297"/>
                    <a:pt x="314" y="296"/>
                    <a:pt x="315" y="296"/>
                  </a:cubicBezTo>
                  <a:cubicBezTo>
                    <a:pt x="314" y="297"/>
                    <a:pt x="313" y="298"/>
                    <a:pt x="312" y="299"/>
                  </a:cubicBezTo>
                  <a:cubicBezTo>
                    <a:pt x="311" y="301"/>
                    <a:pt x="310" y="302"/>
                    <a:pt x="310" y="302"/>
                  </a:cubicBezTo>
                  <a:cubicBezTo>
                    <a:pt x="310" y="303"/>
                    <a:pt x="310" y="303"/>
                    <a:pt x="311" y="303"/>
                  </a:cubicBezTo>
                  <a:cubicBezTo>
                    <a:pt x="311" y="303"/>
                    <a:pt x="311" y="303"/>
                    <a:pt x="311" y="304"/>
                  </a:cubicBezTo>
                  <a:cubicBezTo>
                    <a:pt x="310" y="305"/>
                    <a:pt x="308" y="306"/>
                    <a:pt x="307" y="307"/>
                  </a:cubicBezTo>
                  <a:cubicBezTo>
                    <a:pt x="306" y="308"/>
                    <a:pt x="305" y="309"/>
                    <a:pt x="305" y="309"/>
                  </a:cubicBezTo>
                  <a:cubicBezTo>
                    <a:pt x="304" y="310"/>
                    <a:pt x="303" y="311"/>
                    <a:pt x="302" y="312"/>
                  </a:cubicBezTo>
                  <a:cubicBezTo>
                    <a:pt x="303" y="311"/>
                    <a:pt x="304" y="310"/>
                    <a:pt x="303" y="310"/>
                  </a:cubicBezTo>
                  <a:cubicBezTo>
                    <a:pt x="300" y="313"/>
                    <a:pt x="301" y="313"/>
                    <a:pt x="302" y="314"/>
                  </a:cubicBezTo>
                  <a:cubicBezTo>
                    <a:pt x="302" y="316"/>
                    <a:pt x="304" y="313"/>
                    <a:pt x="306" y="311"/>
                  </a:cubicBezTo>
                  <a:cubicBezTo>
                    <a:pt x="305" y="313"/>
                    <a:pt x="303" y="315"/>
                    <a:pt x="304" y="315"/>
                  </a:cubicBezTo>
                  <a:cubicBezTo>
                    <a:pt x="304" y="316"/>
                    <a:pt x="304" y="316"/>
                    <a:pt x="304" y="317"/>
                  </a:cubicBezTo>
                  <a:cubicBezTo>
                    <a:pt x="303" y="318"/>
                    <a:pt x="302" y="319"/>
                    <a:pt x="301" y="320"/>
                  </a:cubicBezTo>
                  <a:cubicBezTo>
                    <a:pt x="300" y="321"/>
                    <a:pt x="299" y="322"/>
                    <a:pt x="298" y="323"/>
                  </a:cubicBezTo>
                  <a:cubicBezTo>
                    <a:pt x="298" y="324"/>
                    <a:pt x="297" y="323"/>
                    <a:pt x="296" y="325"/>
                  </a:cubicBezTo>
                  <a:cubicBezTo>
                    <a:pt x="297" y="325"/>
                    <a:pt x="296" y="327"/>
                    <a:pt x="295" y="329"/>
                  </a:cubicBezTo>
                  <a:cubicBezTo>
                    <a:pt x="296" y="327"/>
                    <a:pt x="298" y="325"/>
                    <a:pt x="300" y="324"/>
                  </a:cubicBezTo>
                  <a:cubicBezTo>
                    <a:pt x="301" y="323"/>
                    <a:pt x="302" y="322"/>
                    <a:pt x="302" y="322"/>
                  </a:cubicBezTo>
                  <a:cubicBezTo>
                    <a:pt x="305" y="319"/>
                    <a:pt x="305" y="319"/>
                    <a:pt x="305" y="319"/>
                  </a:cubicBezTo>
                  <a:cubicBezTo>
                    <a:pt x="304" y="320"/>
                    <a:pt x="304" y="321"/>
                    <a:pt x="303" y="322"/>
                  </a:cubicBezTo>
                  <a:cubicBezTo>
                    <a:pt x="302" y="323"/>
                    <a:pt x="302" y="323"/>
                    <a:pt x="301" y="324"/>
                  </a:cubicBezTo>
                  <a:cubicBezTo>
                    <a:pt x="299" y="326"/>
                    <a:pt x="298" y="327"/>
                    <a:pt x="297" y="329"/>
                  </a:cubicBezTo>
                  <a:cubicBezTo>
                    <a:pt x="298" y="328"/>
                    <a:pt x="299" y="328"/>
                    <a:pt x="300" y="328"/>
                  </a:cubicBezTo>
                  <a:cubicBezTo>
                    <a:pt x="302" y="327"/>
                    <a:pt x="302" y="326"/>
                    <a:pt x="303" y="325"/>
                  </a:cubicBezTo>
                  <a:cubicBezTo>
                    <a:pt x="303" y="324"/>
                    <a:pt x="304" y="324"/>
                    <a:pt x="305" y="323"/>
                  </a:cubicBezTo>
                  <a:cubicBezTo>
                    <a:pt x="303" y="325"/>
                    <a:pt x="306" y="323"/>
                    <a:pt x="306" y="325"/>
                  </a:cubicBezTo>
                  <a:cubicBezTo>
                    <a:pt x="305" y="325"/>
                    <a:pt x="305" y="326"/>
                    <a:pt x="305" y="326"/>
                  </a:cubicBezTo>
                  <a:cubicBezTo>
                    <a:pt x="303" y="327"/>
                    <a:pt x="302" y="329"/>
                    <a:pt x="300" y="330"/>
                  </a:cubicBezTo>
                  <a:cubicBezTo>
                    <a:pt x="299" y="330"/>
                    <a:pt x="298" y="331"/>
                    <a:pt x="297" y="332"/>
                  </a:cubicBezTo>
                  <a:cubicBezTo>
                    <a:pt x="296" y="333"/>
                    <a:pt x="295" y="333"/>
                    <a:pt x="295" y="333"/>
                  </a:cubicBezTo>
                  <a:cubicBezTo>
                    <a:pt x="293" y="335"/>
                    <a:pt x="291" y="337"/>
                    <a:pt x="288" y="339"/>
                  </a:cubicBezTo>
                  <a:cubicBezTo>
                    <a:pt x="286" y="340"/>
                    <a:pt x="283" y="342"/>
                    <a:pt x="281" y="343"/>
                  </a:cubicBezTo>
                  <a:cubicBezTo>
                    <a:pt x="281" y="342"/>
                    <a:pt x="283" y="342"/>
                    <a:pt x="284" y="341"/>
                  </a:cubicBezTo>
                  <a:cubicBezTo>
                    <a:pt x="285" y="340"/>
                    <a:pt x="285" y="340"/>
                    <a:pt x="283" y="341"/>
                  </a:cubicBezTo>
                  <a:cubicBezTo>
                    <a:pt x="283" y="340"/>
                    <a:pt x="285" y="340"/>
                    <a:pt x="285" y="339"/>
                  </a:cubicBezTo>
                  <a:cubicBezTo>
                    <a:pt x="286" y="338"/>
                    <a:pt x="289" y="337"/>
                    <a:pt x="288" y="337"/>
                  </a:cubicBezTo>
                  <a:cubicBezTo>
                    <a:pt x="286" y="338"/>
                    <a:pt x="284" y="339"/>
                    <a:pt x="282" y="340"/>
                  </a:cubicBezTo>
                  <a:cubicBezTo>
                    <a:pt x="279" y="342"/>
                    <a:pt x="279" y="342"/>
                    <a:pt x="279" y="342"/>
                  </a:cubicBezTo>
                  <a:cubicBezTo>
                    <a:pt x="278" y="343"/>
                    <a:pt x="277" y="343"/>
                    <a:pt x="276" y="344"/>
                  </a:cubicBezTo>
                  <a:cubicBezTo>
                    <a:pt x="274" y="345"/>
                    <a:pt x="272" y="345"/>
                    <a:pt x="271" y="345"/>
                  </a:cubicBezTo>
                  <a:cubicBezTo>
                    <a:pt x="270" y="345"/>
                    <a:pt x="270" y="345"/>
                    <a:pt x="269" y="345"/>
                  </a:cubicBezTo>
                  <a:cubicBezTo>
                    <a:pt x="268" y="345"/>
                    <a:pt x="267" y="345"/>
                    <a:pt x="266" y="346"/>
                  </a:cubicBezTo>
                  <a:cubicBezTo>
                    <a:pt x="266" y="346"/>
                    <a:pt x="266" y="347"/>
                    <a:pt x="266" y="348"/>
                  </a:cubicBezTo>
                  <a:cubicBezTo>
                    <a:pt x="267" y="348"/>
                    <a:pt x="267" y="348"/>
                    <a:pt x="268" y="348"/>
                  </a:cubicBezTo>
                  <a:cubicBezTo>
                    <a:pt x="269" y="348"/>
                    <a:pt x="270" y="348"/>
                    <a:pt x="271" y="347"/>
                  </a:cubicBezTo>
                  <a:cubicBezTo>
                    <a:pt x="272" y="347"/>
                    <a:pt x="273" y="346"/>
                    <a:pt x="273" y="346"/>
                  </a:cubicBezTo>
                  <a:cubicBezTo>
                    <a:pt x="272" y="347"/>
                    <a:pt x="271" y="348"/>
                    <a:pt x="269" y="349"/>
                  </a:cubicBezTo>
                  <a:cubicBezTo>
                    <a:pt x="268" y="349"/>
                    <a:pt x="267" y="350"/>
                    <a:pt x="266" y="351"/>
                  </a:cubicBezTo>
                  <a:cubicBezTo>
                    <a:pt x="265" y="352"/>
                    <a:pt x="266" y="352"/>
                    <a:pt x="267" y="352"/>
                  </a:cubicBezTo>
                  <a:cubicBezTo>
                    <a:pt x="266" y="353"/>
                    <a:pt x="263" y="354"/>
                    <a:pt x="261" y="355"/>
                  </a:cubicBezTo>
                  <a:cubicBezTo>
                    <a:pt x="259" y="356"/>
                    <a:pt x="256" y="356"/>
                    <a:pt x="254" y="357"/>
                  </a:cubicBezTo>
                  <a:cubicBezTo>
                    <a:pt x="256" y="357"/>
                    <a:pt x="258" y="357"/>
                    <a:pt x="261" y="357"/>
                  </a:cubicBezTo>
                  <a:cubicBezTo>
                    <a:pt x="263" y="356"/>
                    <a:pt x="265" y="355"/>
                    <a:pt x="268" y="354"/>
                  </a:cubicBezTo>
                  <a:cubicBezTo>
                    <a:pt x="271" y="353"/>
                    <a:pt x="271" y="353"/>
                    <a:pt x="271" y="353"/>
                  </a:cubicBezTo>
                  <a:cubicBezTo>
                    <a:pt x="272" y="353"/>
                    <a:pt x="273" y="352"/>
                    <a:pt x="274" y="352"/>
                  </a:cubicBezTo>
                  <a:cubicBezTo>
                    <a:pt x="277" y="351"/>
                    <a:pt x="279" y="350"/>
                    <a:pt x="281" y="349"/>
                  </a:cubicBezTo>
                  <a:cubicBezTo>
                    <a:pt x="278" y="351"/>
                    <a:pt x="274" y="352"/>
                    <a:pt x="271" y="354"/>
                  </a:cubicBezTo>
                  <a:cubicBezTo>
                    <a:pt x="269" y="355"/>
                    <a:pt x="267" y="355"/>
                    <a:pt x="265" y="356"/>
                  </a:cubicBezTo>
                  <a:cubicBezTo>
                    <a:pt x="263" y="357"/>
                    <a:pt x="261" y="358"/>
                    <a:pt x="259" y="358"/>
                  </a:cubicBezTo>
                  <a:cubicBezTo>
                    <a:pt x="260" y="358"/>
                    <a:pt x="261" y="358"/>
                    <a:pt x="262" y="358"/>
                  </a:cubicBezTo>
                  <a:cubicBezTo>
                    <a:pt x="263" y="358"/>
                    <a:pt x="264" y="358"/>
                    <a:pt x="264" y="358"/>
                  </a:cubicBezTo>
                  <a:cubicBezTo>
                    <a:pt x="266" y="357"/>
                    <a:pt x="267" y="357"/>
                    <a:pt x="268" y="356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70" y="356"/>
                    <a:pt x="273" y="355"/>
                    <a:pt x="272" y="355"/>
                  </a:cubicBezTo>
                  <a:cubicBezTo>
                    <a:pt x="270" y="356"/>
                    <a:pt x="268" y="357"/>
                    <a:pt x="266" y="358"/>
                  </a:cubicBezTo>
                  <a:cubicBezTo>
                    <a:pt x="264" y="359"/>
                    <a:pt x="262" y="360"/>
                    <a:pt x="260" y="361"/>
                  </a:cubicBezTo>
                  <a:cubicBezTo>
                    <a:pt x="261" y="361"/>
                    <a:pt x="262" y="361"/>
                    <a:pt x="263" y="361"/>
                  </a:cubicBezTo>
                  <a:cubicBezTo>
                    <a:pt x="263" y="360"/>
                    <a:pt x="264" y="360"/>
                    <a:pt x="264" y="360"/>
                  </a:cubicBezTo>
                  <a:cubicBezTo>
                    <a:pt x="265" y="360"/>
                    <a:pt x="266" y="360"/>
                    <a:pt x="268" y="360"/>
                  </a:cubicBezTo>
                  <a:cubicBezTo>
                    <a:pt x="259" y="363"/>
                    <a:pt x="250" y="364"/>
                    <a:pt x="241" y="366"/>
                  </a:cubicBezTo>
                  <a:cubicBezTo>
                    <a:pt x="241" y="366"/>
                    <a:pt x="239" y="367"/>
                    <a:pt x="241" y="366"/>
                  </a:cubicBezTo>
                  <a:cubicBezTo>
                    <a:pt x="242" y="366"/>
                    <a:pt x="238" y="366"/>
                    <a:pt x="241" y="365"/>
                  </a:cubicBezTo>
                  <a:cubicBezTo>
                    <a:pt x="243" y="365"/>
                    <a:pt x="245" y="364"/>
                    <a:pt x="246" y="364"/>
                  </a:cubicBezTo>
                  <a:cubicBezTo>
                    <a:pt x="248" y="364"/>
                    <a:pt x="250" y="364"/>
                    <a:pt x="251" y="363"/>
                  </a:cubicBezTo>
                  <a:cubicBezTo>
                    <a:pt x="250" y="363"/>
                    <a:pt x="248" y="364"/>
                    <a:pt x="248" y="363"/>
                  </a:cubicBezTo>
                  <a:cubicBezTo>
                    <a:pt x="248" y="362"/>
                    <a:pt x="252" y="362"/>
                    <a:pt x="254" y="361"/>
                  </a:cubicBezTo>
                  <a:cubicBezTo>
                    <a:pt x="252" y="360"/>
                    <a:pt x="248" y="361"/>
                    <a:pt x="244" y="362"/>
                  </a:cubicBezTo>
                  <a:cubicBezTo>
                    <a:pt x="245" y="362"/>
                    <a:pt x="247" y="362"/>
                    <a:pt x="247" y="362"/>
                  </a:cubicBezTo>
                  <a:cubicBezTo>
                    <a:pt x="245" y="363"/>
                    <a:pt x="242" y="363"/>
                    <a:pt x="240" y="364"/>
                  </a:cubicBezTo>
                  <a:cubicBezTo>
                    <a:pt x="238" y="364"/>
                    <a:pt x="236" y="364"/>
                    <a:pt x="234" y="365"/>
                  </a:cubicBezTo>
                  <a:cubicBezTo>
                    <a:pt x="234" y="365"/>
                    <a:pt x="233" y="365"/>
                    <a:pt x="233" y="365"/>
                  </a:cubicBezTo>
                  <a:cubicBezTo>
                    <a:pt x="231" y="364"/>
                    <a:pt x="227" y="365"/>
                    <a:pt x="224" y="364"/>
                  </a:cubicBezTo>
                  <a:cubicBezTo>
                    <a:pt x="223" y="364"/>
                    <a:pt x="222" y="364"/>
                    <a:pt x="222" y="365"/>
                  </a:cubicBezTo>
                  <a:cubicBezTo>
                    <a:pt x="222" y="365"/>
                    <a:pt x="223" y="365"/>
                    <a:pt x="224" y="365"/>
                  </a:cubicBezTo>
                  <a:cubicBezTo>
                    <a:pt x="225" y="365"/>
                    <a:pt x="226" y="365"/>
                    <a:pt x="227" y="365"/>
                  </a:cubicBezTo>
                  <a:cubicBezTo>
                    <a:pt x="231" y="365"/>
                    <a:pt x="229" y="366"/>
                    <a:pt x="228" y="366"/>
                  </a:cubicBezTo>
                  <a:cubicBezTo>
                    <a:pt x="230" y="366"/>
                    <a:pt x="231" y="366"/>
                    <a:pt x="233" y="366"/>
                  </a:cubicBezTo>
                  <a:cubicBezTo>
                    <a:pt x="234" y="366"/>
                    <a:pt x="236" y="366"/>
                    <a:pt x="237" y="366"/>
                  </a:cubicBezTo>
                  <a:cubicBezTo>
                    <a:pt x="235" y="367"/>
                    <a:pt x="233" y="367"/>
                    <a:pt x="231" y="367"/>
                  </a:cubicBezTo>
                  <a:cubicBezTo>
                    <a:pt x="228" y="367"/>
                    <a:pt x="228" y="367"/>
                    <a:pt x="226" y="368"/>
                  </a:cubicBezTo>
                  <a:cubicBezTo>
                    <a:pt x="230" y="368"/>
                    <a:pt x="234" y="367"/>
                    <a:pt x="237" y="367"/>
                  </a:cubicBezTo>
                  <a:cubicBezTo>
                    <a:pt x="239" y="367"/>
                    <a:pt x="240" y="367"/>
                    <a:pt x="242" y="367"/>
                  </a:cubicBezTo>
                  <a:cubicBezTo>
                    <a:pt x="243" y="367"/>
                    <a:pt x="244" y="367"/>
                    <a:pt x="245" y="367"/>
                  </a:cubicBezTo>
                  <a:cubicBezTo>
                    <a:pt x="245" y="367"/>
                    <a:pt x="244" y="367"/>
                    <a:pt x="243" y="367"/>
                  </a:cubicBezTo>
                  <a:cubicBezTo>
                    <a:pt x="242" y="367"/>
                    <a:pt x="241" y="368"/>
                    <a:pt x="240" y="368"/>
                  </a:cubicBezTo>
                  <a:cubicBezTo>
                    <a:pt x="238" y="368"/>
                    <a:pt x="236" y="368"/>
                    <a:pt x="234" y="368"/>
                  </a:cubicBezTo>
                  <a:cubicBezTo>
                    <a:pt x="232" y="368"/>
                    <a:pt x="230" y="369"/>
                    <a:pt x="228" y="369"/>
                  </a:cubicBezTo>
                  <a:cubicBezTo>
                    <a:pt x="227" y="369"/>
                    <a:pt x="226" y="369"/>
                    <a:pt x="225" y="368"/>
                  </a:cubicBezTo>
                  <a:cubicBezTo>
                    <a:pt x="218" y="367"/>
                    <a:pt x="211" y="366"/>
                    <a:pt x="204" y="365"/>
                  </a:cubicBezTo>
                  <a:cubicBezTo>
                    <a:pt x="203" y="364"/>
                    <a:pt x="201" y="364"/>
                    <a:pt x="201" y="364"/>
                  </a:cubicBezTo>
                  <a:cubicBezTo>
                    <a:pt x="200" y="363"/>
                    <a:pt x="202" y="364"/>
                    <a:pt x="202" y="364"/>
                  </a:cubicBezTo>
                  <a:cubicBezTo>
                    <a:pt x="200" y="363"/>
                    <a:pt x="204" y="363"/>
                    <a:pt x="201" y="363"/>
                  </a:cubicBezTo>
                  <a:cubicBezTo>
                    <a:pt x="200" y="362"/>
                    <a:pt x="198" y="362"/>
                    <a:pt x="197" y="361"/>
                  </a:cubicBezTo>
                  <a:cubicBezTo>
                    <a:pt x="198" y="362"/>
                    <a:pt x="199" y="362"/>
                    <a:pt x="200" y="362"/>
                  </a:cubicBezTo>
                  <a:cubicBezTo>
                    <a:pt x="201" y="362"/>
                    <a:pt x="205" y="364"/>
                    <a:pt x="205" y="363"/>
                  </a:cubicBezTo>
                  <a:cubicBezTo>
                    <a:pt x="205" y="362"/>
                    <a:pt x="201" y="362"/>
                    <a:pt x="199" y="361"/>
                  </a:cubicBezTo>
                  <a:cubicBezTo>
                    <a:pt x="199" y="361"/>
                    <a:pt x="199" y="361"/>
                    <a:pt x="198" y="360"/>
                  </a:cubicBezTo>
                  <a:cubicBezTo>
                    <a:pt x="200" y="361"/>
                    <a:pt x="201" y="361"/>
                    <a:pt x="203" y="362"/>
                  </a:cubicBezTo>
                  <a:cubicBezTo>
                    <a:pt x="204" y="363"/>
                    <a:pt x="205" y="363"/>
                    <a:pt x="206" y="362"/>
                  </a:cubicBezTo>
                  <a:cubicBezTo>
                    <a:pt x="206" y="362"/>
                    <a:pt x="207" y="362"/>
                    <a:pt x="205" y="361"/>
                  </a:cubicBezTo>
                  <a:cubicBezTo>
                    <a:pt x="204" y="361"/>
                    <a:pt x="203" y="361"/>
                    <a:pt x="202" y="361"/>
                  </a:cubicBezTo>
                  <a:cubicBezTo>
                    <a:pt x="197" y="360"/>
                    <a:pt x="191" y="358"/>
                    <a:pt x="186" y="355"/>
                  </a:cubicBezTo>
                  <a:cubicBezTo>
                    <a:pt x="183" y="355"/>
                    <a:pt x="182" y="355"/>
                    <a:pt x="180" y="355"/>
                  </a:cubicBezTo>
                  <a:cubicBezTo>
                    <a:pt x="180" y="355"/>
                    <a:pt x="181" y="355"/>
                    <a:pt x="182" y="356"/>
                  </a:cubicBezTo>
                  <a:cubicBezTo>
                    <a:pt x="179" y="354"/>
                    <a:pt x="179" y="354"/>
                    <a:pt x="177" y="354"/>
                  </a:cubicBezTo>
                  <a:cubicBezTo>
                    <a:pt x="176" y="354"/>
                    <a:pt x="174" y="352"/>
                    <a:pt x="173" y="352"/>
                  </a:cubicBezTo>
                  <a:cubicBezTo>
                    <a:pt x="174" y="353"/>
                    <a:pt x="175" y="353"/>
                    <a:pt x="176" y="354"/>
                  </a:cubicBezTo>
                  <a:cubicBezTo>
                    <a:pt x="177" y="355"/>
                    <a:pt x="178" y="355"/>
                    <a:pt x="179" y="356"/>
                  </a:cubicBezTo>
                  <a:cubicBezTo>
                    <a:pt x="180" y="357"/>
                    <a:pt x="181" y="357"/>
                    <a:pt x="182" y="358"/>
                  </a:cubicBezTo>
                  <a:cubicBezTo>
                    <a:pt x="183" y="358"/>
                    <a:pt x="184" y="359"/>
                    <a:pt x="185" y="359"/>
                  </a:cubicBezTo>
                  <a:cubicBezTo>
                    <a:pt x="185" y="359"/>
                    <a:pt x="181" y="358"/>
                    <a:pt x="182" y="359"/>
                  </a:cubicBezTo>
                  <a:cubicBezTo>
                    <a:pt x="184" y="359"/>
                    <a:pt x="185" y="360"/>
                    <a:pt x="187" y="361"/>
                  </a:cubicBezTo>
                  <a:cubicBezTo>
                    <a:pt x="187" y="361"/>
                    <a:pt x="187" y="361"/>
                    <a:pt x="187" y="361"/>
                  </a:cubicBezTo>
                  <a:cubicBezTo>
                    <a:pt x="186" y="361"/>
                    <a:pt x="185" y="361"/>
                    <a:pt x="184" y="360"/>
                  </a:cubicBezTo>
                  <a:cubicBezTo>
                    <a:pt x="183" y="359"/>
                    <a:pt x="181" y="359"/>
                    <a:pt x="180" y="358"/>
                  </a:cubicBezTo>
                  <a:cubicBezTo>
                    <a:pt x="182" y="359"/>
                    <a:pt x="183" y="360"/>
                    <a:pt x="184" y="360"/>
                  </a:cubicBezTo>
                  <a:cubicBezTo>
                    <a:pt x="185" y="361"/>
                    <a:pt x="186" y="361"/>
                    <a:pt x="187" y="362"/>
                  </a:cubicBezTo>
                  <a:cubicBezTo>
                    <a:pt x="188" y="362"/>
                    <a:pt x="189" y="363"/>
                    <a:pt x="189" y="363"/>
                  </a:cubicBezTo>
                  <a:cubicBezTo>
                    <a:pt x="192" y="363"/>
                    <a:pt x="194" y="364"/>
                    <a:pt x="196" y="365"/>
                  </a:cubicBezTo>
                  <a:cubicBezTo>
                    <a:pt x="197" y="366"/>
                    <a:pt x="198" y="366"/>
                    <a:pt x="200" y="367"/>
                  </a:cubicBezTo>
                  <a:cubicBezTo>
                    <a:pt x="200" y="367"/>
                    <a:pt x="201" y="368"/>
                    <a:pt x="203" y="368"/>
                  </a:cubicBezTo>
                  <a:cubicBezTo>
                    <a:pt x="205" y="368"/>
                    <a:pt x="203" y="368"/>
                    <a:pt x="204" y="368"/>
                  </a:cubicBezTo>
                  <a:cubicBezTo>
                    <a:pt x="205" y="367"/>
                    <a:pt x="203" y="367"/>
                    <a:pt x="201" y="366"/>
                  </a:cubicBezTo>
                  <a:cubicBezTo>
                    <a:pt x="200" y="366"/>
                    <a:pt x="199" y="366"/>
                    <a:pt x="199" y="365"/>
                  </a:cubicBezTo>
                  <a:cubicBezTo>
                    <a:pt x="208" y="368"/>
                    <a:pt x="216" y="370"/>
                    <a:pt x="226" y="371"/>
                  </a:cubicBezTo>
                  <a:cubicBezTo>
                    <a:pt x="225" y="371"/>
                    <a:pt x="224" y="371"/>
                    <a:pt x="223" y="372"/>
                  </a:cubicBezTo>
                  <a:cubicBezTo>
                    <a:pt x="225" y="372"/>
                    <a:pt x="227" y="372"/>
                    <a:pt x="229" y="372"/>
                  </a:cubicBezTo>
                  <a:cubicBezTo>
                    <a:pt x="228" y="372"/>
                    <a:pt x="227" y="372"/>
                    <a:pt x="227" y="372"/>
                  </a:cubicBezTo>
                  <a:cubicBezTo>
                    <a:pt x="226" y="372"/>
                    <a:pt x="225" y="372"/>
                    <a:pt x="224" y="372"/>
                  </a:cubicBezTo>
                  <a:cubicBezTo>
                    <a:pt x="224" y="372"/>
                    <a:pt x="224" y="372"/>
                    <a:pt x="223" y="372"/>
                  </a:cubicBezTo>
                  <a:cubicBezTo>
                    <a:pt x="223" y="372"/>
                    <a:pt x="221" y="372"/>
                    <a:pt x="221" y="372"/>
                  </a:cubicBezTo>
                  <a:cubicBezTo>
                    <a:pt x="223" y="371"/>
                    <a:pt x="219" y="371"/>
                    <a:pt x="216" y="370"/>
                  </a:cubicBezTo>
                  <a:cubicBezTo>
                    <a:pt x="214" y="370"/>
                    <a:pt x="213" y="370"/>
                    <a:pt x="212" y="369"/>
                  </a:cubicBezTo>
                  <a:cubicBezTo>
                    <a:pt x="215" y="370"/>
                    <a:pt x="216" y="371"/>
                    <a:pt x="215" y="371"/>
                  </a:cubicBezTo>
                  <a:cubicBezTo>
                    <a:pt x="214" y="371"/>
                    <a:pt x="215" y="372"/>
                    <a:pt x="216" y="372"/>
                  </a:cubicBezTo>
                  <a:cubicBezTo>
                    <a:pt x="215" y="372"/>
                    <a:pt x="214" y="372"/>
                    <a:pt x="212" y="372"/>
                  </a:cubicBezTo>
                  <a:cubicBezTo>
                    <a:pt x="211" y="372"/>
                    <a:pt x="209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4" y="371"/>
                    <a:pt x="204" y="371"/>
                    <a:pt x="205" y="372"/>
                  </a:cubicBezTo>
                  <a:cubicBezTo>
                    <a:pt x="203" y="372"/>
                    <a:pt x="201" y="371"/>
                    <a:pt x="200" y="371"/>
                  </a:cubicBezTo>
                  <a:cubicBezTo>
                    <a:pt x="199" y="371"/>
                    <a:pt x="199" y="371"/>
                    <a:pt x="197" y="370"/>
                  </a:cubicBezTo>
                  <a:cubicBezTo>
                    <a:pt x="196" y="369"/>
                    <a:pt x="192" y="368"/>
                    <a:pt x="190" y="366"/>
                  </a:cubicBezTo>
                  <a:cubicBezTo>
                    <a:pt x="187" y="366"/>
                    <a:pt x="186" y="365"/>
                    <a:pt x="185" y="364"/>
                  </a:cubicBezTo>
                  <a:cubicBezTo>
                    <a:pt x="184" y="364"/>
                    <a:pt x="185" y="363"/>
                    <a:pt x="183" y="362"/>
                  </a:cubicBezTo>
                  <a:cubicBezTo>
                    <a:pt x="181" y="362"/>
                    <a:pt x="182" y="363"/>
                    <a:pt x="182" y="363"/>
                  </a:cubicBezTo>
                  <a:cubicBezTo>
                    <a:pt x="183" y="364"/>
                    <a:pt x="182" y="364"/>
                    <a:pt x="184" y="365"/>
                  </a:cubicBezTo>
                  <a:cubicBezTo>
                    <a:pt x="186" y="366"/>
                    <a:pt x="185" y="366"/>
                    <a:pt x="184" y="365"/>
                  </a:cubicBezTo>
                  <a:cubicBezTo>
                    <a:pt x="183" y="365"/>
                    <a:pt x="183" y="365"/>
                    <a:pt x="183" y="365"/>
                  </a:cubicBezTo>
                  <a:cubicBezTo>
                    <a:pt x="182" y="365"/>
                    <a:pt x="182" y="366"/>
                    <a:pt x="183" y="366"/>
                  </a:cubicBezTo>
                  <a:cubicBezTo>
                    <a:pt x="184" y="367"/>
                    <a:pt x="184" y="367"/>
                    <a:pt x="185" y="367"/>
                  </a:cubicBezTo>
                  <a:cubicBezTo>
                    <a:pt x="186" y="368"/>
                    <a:pt x="188" y="368"/>
                    <a:pt x="189" y="369"/>
                  </a:cubicBezTo>
                  <a:cubicBezTo>
                    <a:pt x="191" y="370"/>
                    <a:pt x="194" y="370"/>
                    <a:pt x="194" y="371"/>
                  </a:cubicBezTo>
                  <a:cubicBezTo>
                    <a:pt x="191" y="370"/>
                    <a:pt x="191" y="370"/>
                    <a:pt x="191" y="370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5" y="368"/>
                    <a:pt x="183" y="367"/>
                  </a:cubicBezTo>
                  <a:cubicBezTo>
                    <a:pt x="182" y="366"/>
                    <a:pt x="180" y="366"/>
                    <a:pt x="179" y="365"/>
                  </a:cubicBezTo>
                  <a:cubicBezTo>
                    <a:pt x="178" y="365"/>
                    <a:pt x="176" y="364"/>
                    <a:pt x="175" y="363"/>
                  </a:cubicBezTo>
                  <a:cubicBezTo>
                    <a:pt x="172" y="362"/>
                    <a:pt x="170" y="361"/>
                    <a:pt x="167" y="359"/>
                  </a:cubicBezTo>
                  <a:cubicBezTo>
                    <a:pt x="165" y="358"/>
                    <a:pt x="166" y="359"/>
                    <a:pt x="166" y="360"/>
                  </a:cubicBezTo>
                  <a:cubicBezTo>
                    <a:pt x="167" y="360"/>
                    <a:pt x="170" y="362"/>
                    <a:pt x="168" y="361"/>
                  </a:cubicBezTo>
                  <a:cubicBezTo>
                    <a:pt x="166" y="361"/>
                    <a:pt x="165" y="360"/>
                    <a:pt x="164" y="359"/>
                  </a:cubicBezTo>
                  <a:cubicBezTo>
                    <a:pt x="163" y="359"/>
                    <a:pt x="163" y="359"/>
                    <a:pt x="160" y="358"/>
                  </a:cubicBezTo>
                  <a:cubicBezTo>
                    <a:pt x="162" y="359"/>
                    <a:pt x="164" y="360"/>
                    <a:pt x="165" y="361"/>
                  </a:cubicBezTo>
                  <a:cubicBezTo>
                    <a:pt x="165" y="361"/>
                    <a:pt x="164" y="361"/>
                    <a:pt x="164" y="361"/>
                  </a:cubicBezTo>
                  <a:cubicBezTo>
                    <a:pt x="162" y="360"/>
                    <a:pt x="161" y="359"/>
                    <a:pt x="160" y="358"/>
                  </a:cubicBezTo>
                  <a:cubicBezTo>
                    <a:pt x="160" y="358"/>
                    <a:pt x="159" y="358"/>
                    <a:pt x="159" y="358"/>
                  </a:cubicBezTo>
                  <a:cubicBezTo>
                    <a:pt x="158" y="356"/>
                    <a:pt x="155" y="353"/>
                    <a:pt x="150" y="349"/>
                  </a:cubicBezTo>
                  <a:cubicBezTo>
                    <a:pt x="151" y="350"/>
                    <a:pt x="152" y="350"/>
                    <a:pt x="153" y="351"/>
                  </a:cubicBezTo>
                  <a:cubicBezTo>
                    <a:pt x="150" y="348"/>
                    <a:pt x="147" y="345"/>
                    <a:pt x="143" y="342"/>
                  </a:cubicBezTo>
                  <a:cubicBezTo>
                    <a:pt x="143" y="342"/>
                    <a:pt x="143" y="342"/>
                    <a:pt x="144" y="343"/>
                  </a:cubicBezTo>
                  <a:cubicBezTo>
                    <a:pt x="144" y="344"/>
                    <a:pt x="146" y="345"/>
                    <a:pt x="147" y="347"/>
                  </a:cubicBezTo>
                  <a:cubicBezTo>
                    <a:pt x="145" y="345"/>
                    <a:pt x="142" y="343"/>
                    <a:pt x="143" y="344"/>
                  </a:cubicBezTo>
                  <a:cubicBezTo>
                    <a:pt x="143" y="345"/>
                    <a:pt x="143" y="345"/>
                    <a:pt x="147" y="349"/>
                  </a:cubicBezTo>
                  <a:cubicBezTo>
                    <a:pt x="149" y="351"/>
                    <a:pt x="151" y="352"/>
                    <a:pt x="154" y="354"/>
                  </a:cubicBezTo>
                  <a:cubicBezTo>
                    <a:pt x="156" y="356"/>
                    <a:pt x="158" y="358"/>
                    <a:pt x="161" y="359"/>
                  </a:cubicBezTo>
                  <a:cubicBezTo>
                    <a:pt x="161" y="360"/>
                    <a:pt x="163" y="360"/>
                    <a:pt x="164" y="361"/>
                  </a:cubicBezTo>
                  <a:cubicBezTo>
                    <a:pt x="165" y="362"/>
                    <a:pt x="166" y="363"/>
                    <a:pt x="166" y="363"/>
                  </a:cubicBezTo>
                  <a:cubicBezTo>
                    <a:pt x="166" y="363"/>
                    <a:pt x="165" y="363"/>
                    <a:pt x="164" y="362"/>
                  </a:cubicBezTo>
                  <a:cubicBezTo>
                    <a:pt x="163" y="361"/>
                    <a:pt x="162" y="360"/>
                    <a:pt x="161" y="360"/>
                  </a:cubicBezTo>
                  <a:cubicBezTo>
                    <a:pt x="159" y="359"/>
                    <a:pt x="158" y="358"/>
                    <a:pt x="157" y="357"/>
                  </a:cubicBezTo>
                  <a:cubicBezTo>
                    <a:pt x="153" y="354"/>
                    <a:pt x="153" y="354"/>
                    <a:pt x="153" y="354"/>
                  </a:cubicBezTo>
                  <a:cubicBezTo>
                    <a:pt x="152" y="353"/>
                    <a:pt x="151" y="352"/>
                    <a:pt x="149" y="351"/>
                  </a:cubicBezTo>
                  <a:cubicBezTo>
                    <a:pt x="147" y="350"/>
                    <a:pt x="145" y="347"/>
                    <a:pt x="142" y="345"/>
                  </a:cubicBezTo>
                  <a:cubicBezTo>
                    <a:pt x="142" y="346"/>
                    <a:pt x="142" y="346"/>
                    <a:pt x="142" y="346"/>
                  </a:cubicBezTo>
                  <a:cubicBezTo>
                    <a:pt x="140" y="344"/>
                    <a:pt x="138" y="343"/>
                    <a:pt x="136" y="342"/>
                  </a:cubicBezTo>
                  <a:cubicBezTo>
                    <a:pt x="135" y="340"/>
                    <a:pt x="133" y="338"/>
                    <a:pt x="131" y="336"/>
                  </a:cubicBezTo>
                  <a:cubicBezTo>
                    <a:pt x="130" y="334"/>
                    <a:pt x="128" y="332"/>
                    <a:pt x="127" y="331"/>
                  </a:cubicBezTo>
                  <a:cubicBezTo>
                    <a:pt x="126" y="329"/>
                    <a:pt x="124" y="327"/>
                    <a:pt x="123" y="326"/>
                  </a:cubicBezTo>
                  <a:cubicBezTo>
                    <a:pt x="120" y="323"/>
                    <a:pt x="120" y="322"/>
                    <a:pt x="119" y="320"/>
                  </a:cubicBezTo>
                  <a:cubicBezTo>
                    <a:pt x="119" y="320"/>
                    <a:pt x="118" y="318"/>
                    <a:pt x="119" y="319"/>
                  </a:cubicBezTo>
                  <a:cubicBezTo>
                    <a:pt x="120" y="320"/>
                    <a:pt x="121" y="322"/>
                    <a:pt x="122" y="324"/>
                  </a:cubicBezTo>
                  <a:cubicBezTo>
                    <a:pt x="122" y="324"/>
                    <a:pt x="123" y="324"/>
                    <a:pt x="123" y="325"/>
                  </a:cubicBezTo>
                  <a:cubicBezTo>
                    <a:pt x="121" y="321"/>
                    <a:pt x="121" y="321"/>
                    <a:pt x="124" y="325"/>
                  </a:cubicBezTo>
                  <a:cubicBezTo>
                    <a:pt x="126" y="326"/>
                    <a:pt x="127" y="327"/>
                    <a:pt x="128" y="329"/>
                  </a:cubicBezTo>
                  <a:cubicBezTo>
                    <a:pt x="129" y="330"/>
                    <a:pt x="131" y="331"/>
                    <a:pt x="132" y="332"/>
                  </a:cubicBezTo>
                  <a:cubicBezTo>
                    <a:pt x="132" y="333"/>
                    <a:pt x="133" y="333"/>
                    <a:pt x="134" y="334"/>
                  </a:cubicBezTo>
                  <a:cubicBezTo>
                    <a:pt x="134" y="335"/>
                    <a:pt x="135" y="335"/>
                    <a:pt x="136" y="336"/>
                  </a:cubicBezTo>
                  <a:cubicBezTo>
                    <a:pt x="137" y="337"/>
                    <a:pt x="139" y="339"/>
                    <a:pt x="141" y="341"/>
                  </a:cubicBezTo>
                  <a:cubicBezTo>
                    <a:pt x="139" y="339"/>
                    <a:pt x="138" y="337"/>
                    <a:pt x="136" y="335"/>
                  </a:cubicBezTo>
                  <a:cubicBezTo>
                    <a:pt x="136" y="335"/>
                    <a:pt x="135" y="334"/>
                    <a:pt x="134" y="333"/>
                  </a:cubicBezTo>
                  <a:cubicBezTo>
                    <a:pt x="133" y="332"/>
                    <a:pt x="133" y="332"/>
                    <a:pt x="132" y="331"/>
                  </a:cubicBezTo>
                  <a:cubicBezTo>
                    <a:pt x="129" y="327"/>
                    <a:pt x="124" y="322"/>
                    <a:pt x="123" y="318"/>
                  </a:cubicBezTo>
                  <a:cubicBezTo>
                    <a:pt x="126" y="322"/>
                    <a:pt x="128" y="326"/>
                    <a:pt x="132" y="330"/>
                  </a:cubicBezTo>
                  <a:cubicBezTo>
                    <a:pt x="131" y="329"/>
                    <a:pt x="131" y="328"/>
                    <a:pt x="130" y="328"/>
                  </a:cubicBezTo>
                  <a:cubicBezTo>
                    <a:pt x="130" y="327"/>
                    <a:pt x="130" y="326"/>
                    <a:pt x="129" y="326"/>
                  </a:cubicBezTo>
                  <a:cubicBezTo>
                    <a:pt x="128" y="324"/>
                    <a:pt x="127" y="323"/>
                    <a:pt x="125" y="321"/>
                  </a:cubicBezTo>
                  <a:cubicBezTo>
                    <a:pt x="121" y="316"/>
                    <a:pt x="119" y="310"/>
                    <a:pt x="116" y="305"/>
                  </a:cubicBezTo>
                  <a:cubicBezTo>
                    <a:pt x="114" y="302"/>
                    <a:pt x="114" y="302"/>
                    <a:pt x="114" y="302"/>
                  </a:cubicBezTo>
                  <a:cubicBezTo>
                    <a:pt x="114" y="302"/>
                    <a:pt x="114" y="303"/>
                    <a:pt x="113" y="301"/>
                  </a:cubicBezTo>
                  <a:cubicBezTo>
                    <a:pt x="112" y="299"/>
                    <a:pt x="112" y="298"/>
                    <a:pt x="112" y="298"/>
                  </a:cubicBezTo>
                  <a:cubicBezTo>
                    <a:pt x="112" y="298"/>
                    <a:pt x="113" y="299"/>
                    <a:pt x="115" y="301"/>
                  </a:cubicBezTo>
                  <a:cubicBezTo>
                    <a:pt x="115" y="302"/>
                    <a:pt x="116" y="303"/>
                    <a:pt x="116" y="304"/>
                  </a:cubicBezTo>
                  <a:cubicBezTo>
                    <a:pt x="118" y="307"/>
                    <a:pt x="118" y="307"/>
                    <a:pt x="118" y="307"/>
                  </a:cubicBezTo>
                  <a:cubicBezTo>
                    <a:pt x="119" y="308"/>
                    <a:pt x="119" y="309"/>
                    <a:pt x="120" y="310"/>
                  </a:cubicBezTo>
                  <a:cubicBezTo>
                    <a:pt x="120" y="311"/>
                    <a:pt x="121" y="312"/>
                    <a:pt x="122" y="313"/>
                  </a:cubicBezTo>
                  <a:cubicBezTo>
                    <a:pt x="122" y="314"/>
                    <a:pt x="123" y="315"/>
                    <a:pt x="124" y="316"/>
                  </a:cubicBezTo>
                  <a:cubicBezTo>
                    <a:pt x="124" y="317"/>
                    <a:pt x="125" y="317"/>
                    <a:pt x="125" y="318"/>
                  </a:cubicBezTo>
                  <a:cubicBezTo>
                    <a:pt x="126" y="318"/>
                    <a:pt x="126" y="319"/>
                    <a:pt x="127" y="319"/>
                  </a:cubicBezTo>
                  <a:cubicBezTo>
                    <a:pt x="127" y="319"/>
                    <a:pt x="126" y="317"/>
                    <a:pt x="125" y="315"/>
                  </a:cubicBezTo>
                  <a:cubicBezTo>
                    <a:pt x="123" y="312"/>
                    <a:pt x="126" y="317"/>
                    <a:pt x="125" y="316"/>
                  </a:cubicBezTo>
                  <a:cubicBezTo>
                    <a:pt x="124" y="315"/>
                    <a:pt x="123" y="314"/>
                    <a:pt x="123" y="314"/>
                  </a:cubicBezTo>
                  <a:cubicBezTo>
                    <a:pt x="123" y="313"/>
                    <a:pt x="121" y="310"/>
                    <a:pt x="121" y="309"/>
                  </a:cubicBezTo>
                  <a:cubicBezTo>
                    <a:pt x="122" y="310"/>
                    <a:pt x="122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5" y="315"/>
                    <a:pt x="127" y="318"/>
                    <a:pt x="130" y="320"/>
                  </a:cubicBezTo>
                  <a:cubicBezTo>
                    <a:pt x="130" y="321"/>
                    <a:pt x="133" y="323"/>
                    <a:pt x="134" y="325"/>
                  </a:cubicBezTo>
                  <a:cubicBezTo>
                    <a:pt x="136" y="328"/>
                    <a:pt x="138" y="330"/>
                    <a:pt x="141" y="333"/>
                  </a:cubicBezTo>
                  <a:cubicBezTo>
                    <a:pt x="141" y="333"/>
                    <a:pt x="140" y="331"/>
                    <a:pt x="138" y="329"/>
                  </a:cubicBezTo>
                  <a:cubicBezTo>
                    <a:pt x="138" y="329"/>
                    <a:pt x="137" y="328"/>
                    <a:pt x="137" y="327"/>
                  </a:cubicBezTo>
                  <a:cubicBezTo>
                    <a:pt x="137" y="327"/>
                    <a:pt x="137" y="327"/>
                    <a:pt x="137" y="327"/>
                  </a:cubicBezTo>
                  <a:cubicBezTo>
                    <a:pt x="137" y="328"/>
                    <a:pt x="138" y="328"/>
                    <a:pt x="139" y="329"/>
                  </a:cubicBezTo>
                  <a:cubicBezTo>
                    <a:pt x="140" y="331"/>
                    <a:pt x="141" y="332"/>
                    <a:pt x="144" y="334"/>
                  </a:cubicBezTo>
                  <a:cubicBezTo>
                    <a:pt x="142" y="333"/>
                    <a:pt x="142" y="332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3" y="334"/>
                    <a:pt x="145" y="333"/>
                    <a:pt x="146" y="336"/>
                  </a:cubicBezTo>
                  <a:cubicBezTo>
                    <a:pt x="148" y="338"/>
                    <a:pt x="150" y="339"/>
                    <a:pt x="152" y="340"/>
                  </a:cubicBezTo>
                  <a:cubicBezTo>
                    <a:pt x="151" y="339"/>
                    <a:pt x="149" y="338"/>
                    <a:pt x="148" y="336"/>
                  </a:cubicBezTo>
                  <a:cubicBezTo>
                    <a:pt x="152" y="340"/>
                    <a:pt x="155" y="342"/>
                    <a:pt x="158" y="345"/>
                  </a:cubicBezTo>
                  <a:cubicBezTo>
                    <a:pt x="164" y="349"/>
                    <a:pt x="164" y="349"/>
                    <a:pt x="169" y="351"/>
                  </a:cubicBezTo>
                  <a:cubicBezTo>
                    <a:pt x="165" y="349"/>
                    <a:pt x="161" y="347"/>
                    <a:pt x="159" y="344"/>
                  </a:cubicBezTo>
                  <a:cubicBezTo>
                    <a:pt x="161" y="346"/>
                    <a:pt x="163" y="347"/>
                    <a:pt x="165" y="348"/>
                  </a:cubicBezTo>
                  <a:cubicBezTo>
                    <a:pt x="166" y="349"/>
                    <a:pt x="168" y="351"/>
                    <a:pt x="169" y="350"/>
                  </a:cubicBezTo>
                  <a:cubicBezTo>
                    <a:pt x="169" y="350"/>
                    <a:pt x="166" y="349"/>
                    <a:pt x="166" y="348"/>
                  </a:cubicBezTo>
                  <a:cubicBezTo>
                    <a:pt x="166" y="348"/>
                    <a:pt x="165" y="347"/>
                    <a:pt x="165" y="347"/>
                  </a:cubicBezTo>
                  <a:cubicBezTo>
                    <a:pt x="167" y="347"/>
                    <a:pt x="168" y="348"/>
                    <a:pt x="170" y="348"/>
                  </a:cubicBezTo>
                  <a:cubicBezTo>
                    <a:pt x="171" y="349"/>
                    <a:pt x="170" y="348"/>
                    <a:pt x="171" y="347"/>
                  </a:cubicBezTo>
                  <a:cubicBezTo>
                    <a:pt x="171" y="347"/>
                    <a:pt x="170" y="346"/>
                    <a:pt x="168" y="345"/>
                  </a:cubicBezTo>
                  <a:cubicBezTo>
                    <a:pt x="165" y="344"/>
                    <a:pt x="164" y="342"/>
                    <a:pt x="164" y="341"/>
                  </a:cubicBezTo>
                  <a:cubicBezTo>
                    <a:pt x="163" y="341"/>
                    <a:pt x="161" y="340"/>
                    <a:pt x="159" y="339"/>
                  </a:cubicBezTo>
                  <a:cubicBezTo>
                    <a:pt x="158" y="338"/>
                    <a:pt x="156" y="336"/>
                    <a:pt x="154" y="335"/>
                  </a:cubicBezTo>
                  <a:cubicBezTo>
                    <a:pt x="151" y="331"/>
                    <a:pt x="151" y="332"/>
                    <a:pt x="151" y="333"/>
                  </a:cubicBezTo>
                  <a:cubicBezTo>
                    <a:pt x="151" y="333"/>
                    <a:pt x="152" y="333"/>
                    <a:pt x="151" y="333"/>
                  </a:cubicBezTo>
                  <a:cubicBezTo>
                    <a:pt x="151" y="333"/>
                    <a:pt x="151" y="333"/>
                    <a:pt x="151" y="333"/>
                  </a:cubicBezTo>
                  <a:cubicBezTo>
                    <a:pt x="149" y="333"/>
                    <a:pt x="153" y="335"/>
                    <a:pt x="153" y="335"/>
                  </a:cubicBezTo>
                  <a:cubicBezTo>
                    <a:pt x="152" y="335"/>
                    <a:pt x="151" y="335"/>
                    <a:pt x="150" y="334"/>
                  </a:cubicBezTo>
                  <a:cubicBezTo>
                    <a:pt x="145" y="329"/>
                    <a:pt x="141" y="324"/>
                    <a:pt x="137" y="319"/>
                  </a:cubicBezTo>
                  <a:cubicBezTo>
                    <a:pt x="136" y="317"/>
                    <a:pt x="136" y="316"/>
                    <a:pt x="135" y="315"/>
                  </a:cubicBezTo>
                  <a:cubicBezTo>
                    <a:pt x="135" y="314"/>
                    <a:pt x="134" y="314"/>
                    <a:pt x="134" y="313"/>
                  </a:cubicBezTo>
                  <a:cubicBezTo>
                    <a:pt x="134" y="313"/>
                    <a:pt x="135" y="312"/>
                    <a:pt x="136" y="313"/>
                  </a:cubicBezTo>
                  <a:cubicBezTo>
                    <a:pt x="136" y="313"/>
                    <a:pt x="137" y="314"/>
                    <a:pt x="135" y="311"/>
                  </a:cubicBezTo>
                  <a:cubicBezTo>
                    <a:pt x="134" y="309"/>
                    <a:pt x="133" y="308"/>
                    <a:pt x="132" y="306"/>
                  </a:cubicBezTo>
                  <a:cubicBezTo>
                    <a:pt x="131" y="305"/>
                    <a:pt x="130" y="304"/>
                    <a:pt x="129" y="302"/>
                  </a:cubicBezTo>
                  <a:cubicBezTo>
                    <a:pt x="127" y="300"/>
                    <a:pt x="125" y="296"/>
                    <a:pt x="123" y="292"/>
                  </a:cubicBezTo>
                  <a:cubicBezTo>
                    <a:pt x="127" y="299"/>
                    <a:pt x="123" y="292"/>
                    <a:pt x="123" y="291"/>
                  </a:cubicBezTo>
                  <a:cubicBezTo>
                    <a:pt x="124" y="293"/>
                    <a:pt x="125" y="294"/>
                    <a:pt x="126" y="297"/>
                  </a:cubicBezTo>
                  <a:cubicBezTo>
                    <a:pt x="125" y="294"/>
                    <a:pt x="125" y="293"/>
                    <a:pt x="124" y="290"/>
                  </a:cubicBezTo>
                  <a:cubicBezTo>
                    <a:pt x="121" y="285"/>
                    <a:pt x="120" y="279"/>
                    <a:pt x="117" y="275"/>
                  </a:cubicBezTo>
                  <a:cubicBezTo>
                    <a:pt x="118" y="277"/>
                    <a:pt x="119" y="279"/>
                    <a:pt x="119" y="281"/>
                  </a:cubicBezTo>
                  <a:cubicBezTo>
                    <a:pt x="120" y="284"/>
                    <a:pt x="121" y="286"/>
                    <a:pt x="122" y="288"/>
                  </a:cubicBezTo>
                  <a:cubicBezTo>
                    <a:pt x="122" y="289"/>
                    <a:pt x="122" y="290"/>
                    <a:pt x="122" y="289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8"/>
                    <a:pt x="121" y="288"/>
                  </a:cubicBezTo>
                  <a:cubicBezTo>
                    <a:pt x="121" y="291"/>
                    <a:pt x="120" y="290"/>
                    <a:pt x="118" y="284"/>
                  </a:cubicBezTo>
                  <a:cubicBezTo>
                    <a:pt x="117" y="283"/>
                    <a:pt x="116" y="282"/>
                    <a:pt x="116" y="280"/>
                  </a:cubicBezTo>
                  <a:cubicBezTo>
                    <a:pt x="115" y="279"/>
                    <a:pt x="115" y="278"/>
                    <a:pt x="114" y="276"/>
                  </a:cubicBezTo>
                  <a:cubicBezTo>
                    <a:pt x="114" y="275"/>
                    <a:pt x="113" y="273"/>
                    <a:pt x="113" y="272"/>
                  </a:cubicBezTo>
                  <a:cubicBezTo>
                    <a:pt x="112" y="266"/>
                    <a:pt x="112" y="264"/>
                    <a:pt x="114" y="265"/>
                  </a:cubicBezTo>
                  <a:cubicBezTo>
                    <a:pt x="114" y="265"/>
                    <a:pt x="115" y="267"/>
                    <a:pt x="115" y="266"/>
                  </a:cubicBezTo>
                  <a:cubicBezTo>
                    <a:pt x="115" y="266"/>
                    <a:pt x="116" y="266"/>
                    <a:pt x="115" y="264"/>
                  </a:cubicBezTo>
                  <a:cubicBezTo>
                    <a:pt x="115" y="263"/>
                    <a:pt x="115" y="262"/>
                    <a:pt x="114" y="262"/>
                  </a:cubicBezTo>
                  <a:cubicBezTo>
                    <a:pt x="113" y="259"/>
                    <a:pt x="112" y="255"/>
                    <a:pt x="111" y="251"/>
                  </a:cubicBezTo>
                  <a:cubicBezTo>
                    <a:pt x="112" y="251"/>
                    <a:pt x="112" y="250"/>
                    <a:pt x="112" y="249"/>
                  </a:cubicBezTo>
                  <a:cubicBezTo>
                    <a:pt x="112" y="247"/>
                    <a:pt x="113" y="244"/>
                    <a:pt x="113" y="242"/>
                  </a:cubicBezTo>
                  <a:cubicBezTo>
                    <a:pt x="114" y="240"/>
                    <a:pt x="115" y="238"/>
                    <a:pt x="115" y="235"/>
                  </a:cubicBezTo>
                  <a:cubicBezTo>
                    <a:pt x="116" y="236"/>
                    <a:pt x="115" y="239"/>
                    <a:pt x="116" y="240"/>
                  </a:cubicBezTo>
                  <a:cubicBezTo>
                    <a:pt x="116" y="237"/>
                    <a:pt x="116" y="236"/>
                    <a:pt x="117" y="235"/>
                  </a:cubicBezTo>
                  <a:cubicBezTo>
                    <a:pt x="117" y="235"/>
                    <a:pt x="118" y="234"/>
                    <a:pt x="118" y="234"/>
                  </a:cubicBezTo>
                  <a:cubicBezTo>
                    <a:pt x="118" y="231"/>
                    <a:pt x="119" y="229"/>
                    <a:pt x="120" y="227"/>
                  </a:cubicBezTo>
                  <a:cubicBezTo>
                    <a:pt x="120" y="226"/>
                    <a:pt x="121" y="225"/>
                    <a:pt x="121" y="224"/>
                  </a:cubicBezTo>
                  <a:cubicBezTo>
                    <a:pt x="121" y="223"/>
                    <a:pt x="122" y="222"/>
                    <a:pt x="122" y="221"/>
                  </a:cubicBezTo>
                  <a:cubicBezTo>
                    <a:pt x="122" y="222"/>
                    <a:pt x="121" y="224"/>
                    <a:pt x="122" y="224"/>
                  </a:cubicBezTo>
                  <a:cubicBezTo>
                    <a:pt x="123" y="219"/>
                    <a:pt x="123" y="220"/>
                    <a:pt x="123" y="217"/>
                  </a:cubicBezTo>
                  <a:cubicBezTo>
                    <a:pt x="123" y="215"/>
                    <a:pt x="122" y="216"/>
                    <a:pt x="120" y="219"/>
                  </a:cubicBezTo>
                  <a:cubicBezTo>
                    <a:pt x="118" y="223"/>
                    <a:pt x="119" y="223"/>
                    <a:pt x="119" y="223"/>
                  </a:cubicBezTo>
                  <a:cubicBezTo>
                    <a:pt x="119" y="224"/>
                    <a:pt x="120" y="221"/>
                    <a:pt x="121" y="221"/>
                  </a:cubicBezTo>
                  <a:cubicBezTo>
                    <a:pt x="120" y="222"/>
                    <a:pt x="120" y="223"/>
                    <a:pt x="120" y="224"/>
                  </a:cubicBezTo>
                  <a:cubicBezTo>
                    <a:pt x="120" y="225"/>
                    <a:pt x="119" y="226"/>
                    <a:pt x="119" y="226"/>
                  </a:cubicBezTo>
                  <a:cubicBezTo>
                    <a:pt x="119" y="227"/>
                    <a:pt x="118" y="227"/>
                    <a:pt x="118" y="228"/>
                  </a:cubicBezTo>
                  <a:cubicBezTo>
                    <a:pt x="117" y="228"/>
                    <a:pt x="116" y="227"/>
                    <a:pt x="116" y="228"/>
                  </a:cubicBezTo>
                  <a:cubicBezTo>
                    <a:pt x="114" y="231"/>
                    <a:pt x="116" y="226"/>
                    <a:pt x="115" y="227"/>
                  </a:cubicBezTo>
                  <a:cubicBezTo>
                    <a:pt x="114" y="230"/>
                    <a:pt x="114" y="228"/>
                    <a:pt x="114" y="227"/>
                  </a:cubicBezTo>
                  <a:cubicBezTo>
                    <a:pt x="113" y="225"/>
                    <a:pt x="113" y="229"/>
                    <a:pt x="113" y="228"/>
                  </a:cubicBezTo>
                  <a:cubicBezTo>
                    <a:pt x="113" y="226"/>
                    <a:pt x="113" y="225"/>
                    <a:pt x="114" y="223"/>
                  </a:cubicBezTo>
                  <a:cubicBezTo>
                    <a:pt x="114" y="223"/>
                    <a:pt x="114" y="223"/>
                    <a:pt x="114" y="223"/>
                  </a:cubicBezTo>
                  <a:cubicBezTo>
                    <a:pt x="113" y="226"/>
                    <a:pt x="113" y="226"/>
                    <a:pt x="113" y="226"/>
                  </a:cubicBezTo>
                  <a:cubicBezTo>
                    <a:pt x="113" y="225"/>
                    <a:pt x="113" y="223"/>
                    <a:pt x="114" y="222"/>
                  </a:cubicBezTo>
                  <a:cubicBezTo>
                    <a:pt x="115" y="219"/>
                    <a:pt x="115" y="219"/>
                    <a:pt x="115" y="219"/>
                  </a:cubicBezTo>
                  <a:cubicBezTo>
                    <a:pt x="116" y="216"/>
                    <a:pt x="116" y="214"/>
                    <a:pt x="11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18" y="213"/>
                    <a:pt x="116" y="214"/>
                    <a:pt x="117" y="215"/>
                  </a:cubicBezTo>
                  <a:cubicBezTo>
                    <a:pt x="118" y="213"/>
                    <a:pt x="118" y="212"/>
                    <a:pt x="119" y="210"/>
                  </a:cubicBezTo>
                  <a:cubicBezTo>
                    <a:pt x="120" y="208"/>
                    <a:pt x="120" y="207"/>
                    <a:pt x="120" y="205"/>
                  </a:cubicBezTo>
                  <a:cubicBezTo>
                    <a:pt x="121" y="204"/>
                    <a:pt x="118" y="207"/>
                    <a:pt x="120" y="204"/>
                  </a:cubicBezTo>
                  <a:cubicBezTo>
                    <a:pt x="122" y="202"/>
                    <a:pt x="121" y="201"/>
                    <a:pt x="122" y="200"/>
                  </a:cubicBezTo>
                  <a:cubicBezTo>
                    <a:pt x="123" y="197"/>
                    <a:pt x="123" y="196"/>
                    <a:pt x="124" y="194"/>
                  </a:cubicBezTo>
                  <a:cubicBezTo>
                    <a:pt x="124" y="193"/>
                    <a:pt x="125" y="192"/>
                    <a:pt x="125" y="191"/>
                  </a:cubicBezTo>
                  <a:cubicBezTo>
                    <a:pt x="125" y="193"/>
                    <a:pt x="124" y="195"/>
                    <a:pt x="124" y="196"/>
                  </a:cubicBezTo>
                  <a:cubicBezTo>
                    <a:pt x="125" y="193"/>
                    <a:pt x="125" y="195"/>
                    <a:pt x="127" y="193"/>
                  </a:cubicBezTo>
                  <a:cubicBezTo>
                    <a:pt x="126" y="195"/>
                    <a:pt x="125" y="196"/>
                    <a:pt x="125" y="197"/>
                  </a:cubicBezTo>
                  <a:cubicBezTo>
                    <a:pt x="125" y="197"/>
                    <a:pt x="125" y="197"/>
                    <a:pt x="125" y="197"/>
                  </a:cubicBezTo>
                  <a:cubicBezTo>
                    <a:pt x="126" y="195"/>
                    <a:pt x="127" y="192"/>
                    <a:pt x="128" y="190"/>
                  </a:cubicBezTo>
                  <a:cubicBezTo>
                    <a:pt x="129" y="189"/>
                    <a:pt x="129" y="188"/>
                    <a:pt x="130" y="187"/>
                  </a:cubicBezTo>
                  <a:cubicBezTo>
                    <a:pt x="130" y="187"/>
                    <a:pt x="131" y="187"/>
                    <a:pt x="131" y="186"/>
                  </a:cubicBezTo>
                  <a:cubicBezTo>
                    <a:pt x="129" y="191"/>
                    <a:pt x="127" y="195"/>
                    <a:pt x="126" y="199"/>
                  </a:cubicBezTo>
                  <a:cubicBezTo>
                    <a:pt x="127" y="197"/>
                    <a:pt x="129" y="194"/>
                    <a:pt x="129" y="191"/>
                  </a:cubicBezTo>
                  <a:cubicBezTo>
                    <a:pt x="129" y="190"/>
                    <a:pt x="130" y="189"/>
                    <a:pt x="131" y="188"/>
                  </a:cubicBezTo>
                  <a:cubicBezTo>
                    <a:pt x="131" y="188"/>
                    <a:pt x="131" y="187"/>
                    <a:pt x="132" y="186"/>
                  </a:cubicBezTo>
                  <a:cubicBezTo>
                    <a:pt x="132" y="186"/>
                    <a:pt x="132" y="186"/>
                    <a:pt x="132" y="186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8"/>
                    <a:pt x="132" y="189"/>
                    <a:pt x="131" y="189"/>
                  </a:cubicBezTo>
                  <a:cubicBezTo>
                    <a:pt x="131" y="190"/>
                    <a:pt x="131" y="191"/>
                    <a:pt x="130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5"/>
                    <a:pt x="128" y="197"/>
                    <a:pt x="127" y="198"/>
                  </a:cubicBezTo>
                  <a:cubicBezTo>
                    <a:pt x="127" y="199"/>
                    <a:pt x="126" y="201"/>
                    <a:pt x="127" y="200"/>
                  </a:cubicBezTo>
                  <a:cubicBezTo>
                    <a:pt x="128" y="199"/>
                    <a:pt x="128" y="200"/>
                    <a:pt x="128" y="200"/>
                  </a:cubicBezTo>
                  <a:cubicBezTo>
                    <a:pt x="129" y="200"/>
                    <a:pt x="129" y="200"/>
                    <a:pt x="128" y="203"/>
                  </a:cubicBezTo>
                  <a:cubicBezTo>
                    <a:pt x="127" y="205"/>
                    <a:pt x="126" y="207"/>
                    <a:pt x="127" y="209"/>
                  </a:cubicBezTo>
                  <a:cubicBezTo>
                    <a:pt x="128" y="202"/>
                    <a:pt x="131" y="196"/>
                    <a:pt x="133" y="190"/>
                  </a:cubicBezTo>
                  <a:cubicBezTo>
                    <a:pt x="133" y="189"/>
                    <a:pt x="134" y="188"/>
                    <a:pt x="134" y="187"/>
                  </a:cubicBezTo>
                  <a:cubicBezTo>
                    <a:pt x="134" y="187"/>
                    <a:pt x="135" y="187"/>
                    <a:pt x="135" y="187"/>
                  </a:cubicBezTo>
                  <a:cubicBezTo>
                    <a:pt x="136" y="187"/>
                    <a:pt x="136" y="187"/>
                    <a:pt x="138" y="184"/>
                  </a:cubicBezTo>
                  <a:cubicBezTo>
                    <a:pt x="140" y="182"/>
                    <a:pt x="141" y="179"/>
                    <a:pt x="144" y="177"/>
                  </a:cubicBezTo>
                  <a:cubicBezTo>
                    <a:pt x="143" y="178"/>
                    <a:pt x="142" y="179"/>
                    <a:pt x="142" y="179"/>
                  </a:cubicBezTo>
                  <a:cubicBezTo>
                    <a:pt x="141" y="180"/>
                    <a:pt x="141" y="181"/>
                    <a:pt x="140" y="181"/>
                  </a:cubicBezTo>
                  <a:cubicBezTo>
                    <a:pt x="139" y="183"/>
                    <a:pt x="138" y="184"/>
                    <a:pt x="137" y="186"/>
                  </a:cubicBezTo>
                  <a:cubicBezTo>
                    <a:pt x="135" y="189"/>
                    <a:pt x="135" y="190"/>
                    <a:pt x="136" y="191"/>
                  </a:cubicBezTo>
                  <a:cubicBezTo>
                    <a:pt x="136" y="191"/>
                    <a:pt x="138" y="188"/>
                    <a:pt x="139" y="187"/>
                  </a:cubicBezTo>
                  <a:cubicBezTo>
                    <a:pt x="139" y="186"/>
                    <a:pt x="140" y="185"/>
                    <a:pt x="140" y="185"/>
                  </a:cubicBezTo>
                  <a:cubicBezTo>
                    <a:pt x="141" y="184"/>
                    <a:pt x="142" y="182"/>
                    <a:pt x="143" y="182"/>
                  </a:cubicBezTo>
                  <a:cubicBezTo>
                    <a:pt x="143" y="182"/>
                    <a:pt x="142" y="184"/>
                    <a:pt x="141" y="185"/>
                  </a:cubicBezTo>
                  <a:cubicBezTo>
                    <a:pt x="140" y="187"/>
                    <a:pt x="138" y="190"/>
                    <a:pt x="137" y="192"/>
                  </a:cubicBezTo>
                  <a:cubicBezTo>
                    <a:pt x="136" y="194"/>
                    <a:pt x="134" y="197"/>
                    <a:pt x="133" y="199"/>
                  </a:cubicBezTo>
                  <a:cubicBezTo>
                    <a:pt x="133" y="199"/>
                    <a:pt x="133" y="199"/>
                    <a:pt x="133" y="199"/>
                  </a:cubicBezTo>
                  <a:cubicBezTo>
                    <a:pt x="132" y="201"/>
                    <a:pt x="131" y="203"/>
                    <a:pt x="131" y="205"/>
                  </a:cubicBezTo>
                  <a:cubicBezTo>
                    <a:pt x="130" y="205"/>
                    <a:pt x="130" y="205"/>
                    <a:pt x="130" y="204"/>
                  </a:cubicBezTo>
                  <a:cubicBezTo>
                    <a:pt x="129" y="204"/>
                    <a:pt x="130" y="203"/>
                    <a:pt x="131" y="202"/>
                  </a:cubicBezTo>
                  <a:cubicBezTo>
                    <a:pt x="131" y="202"/>
                    <a:pt x="132" y="201"/>
                    <a:pt x="131" y="200"/>
                  </a:cubicBezTo>
                  <a:cubicBezTo>
                    <a:pt x="130" y="202"/>
                    <a:pt x="129" y="204"/>
                    <a:pt x="128" y="206"/>
                  </a:cubicBezTo>
                  <a:cubicBezTo>
                    <a:pt x="128" y="207"/>
                    <a:pt x="127" y="208"/>
                    <a:pt x="128" y="208"/>
                  </a:cubicBezTo>
                  <a:cubicBezTo>
                    <a:pt x="129" y="206"/>
                    <a:pt x="130" y="206"/>
                    <a:pt x="132" y="203"/>
                  </a:cubicBezTo>
                  <a:cubicBezTo>
                    <a:pt x="135" y="199"/>
                    <a:pt x="137" y="198"/>
                    <a:pt x="139" y="195"/>
                  </a:cubicBezTo>
                  <a:cubicBezTo>
                    <a:pt x="142" y="190"/>
                    <a:pt x="142" y="193"/>
                    <a:pt x="143" y="193"/>
                  </a:cubicBezTo>
                  <a:cubicBezTo>
                    <a:pt x="144" y="193"/>
                    <a:pt x="144" y="192"/>
                    <a:pt x="143" y="194"/>
                  </a:cubicBezTo>
                  <a:cubicBezTo>
                    <a:pt x="143" y="195"/>
                    <a:pt x="144" y="195"/>
                    <a:pt x="145" y="195"/>
                  </a:cubicBezTo>
                  <a:cubicBezTo>
                    <a:pt x="146" y="194"/>
                    <a:pt x="146" y="192"/>
                    <a:pt x="147" y="191"/>
                  </a:cubicBezTo>
                  <a:cubicBezTo>
                    <a:pt x="148" y="191"/>
                    <a:pt x="148" y="190"/>
                    <a:pt x="149" y="189"/>
                  </a:cubicBezTo>
                  <a:cubicBezTo>
                    <a:pt x="149" y="191"/>
                    <a:pt x="148" y="192"/>
                    <a:pt x="148" y="194"/>
                  </a:cubicBezTo>
                  <a:cubicBezTo>
                    <a:pt x="147" y="195"/>
                    <a:pt x="145" y="197"/>
                    <a:pt x="144" y="199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5" y="199"/>
                    <a:pt x="145" y="199"/>
                    <a:pt x="146" y="199"/>
                  </a:cubicBezTo>
                  <a:cubicBezTo>
                    <a:pt x="146" y="199"/>
                    <a:pt x="147" y="199"/>
                    <a:pt x="148" y="197"/>
                  </a:cubicBezTo>
                  <a:cubicBezTo>
                    <a:pt x="150" y="195"/>
                    <a:pt x="152" y="193"/>
                    <a:pt x="154" y="191"/>
                  </a:cubicBezTo>
                  <a:cubicBezTo>
                    <a:pt x="155" y="190"/>
                    <a:pt x="156" y="189"/>
                    <a:pt x="157" y="188"/>
                  </a:cubicBezTo>
                  <a:cubicBezTo>
                    <a:pt x="158" y="187"/>
                    <a:pt x="159" y="186"/>
                    <a:pt x="160" y="185"/>
                  </a:cubicBezTo>
                  <a:cubicBezTo>
                    <a:pt x="159" y="188"/>
                    <a:pt x="155" y="190"/>
                    <a:pt x="155" y="193"/>
                  </a:cubicBezTo>
                  <a:cubicBezTo>
                    <a:pt x="156" y="192"/>
                    <a:pt x="156" y="190"/>
                    <a:pt x="158" y="190"/>
                  </a:cubicBezTo>
                  <a:cubicBezTo>
                    <a:pt x="154" y="195"/>
                    <a:pt x="157" y="194"/>
                    <a:pt x="157" y="195"/>
                  </a:cubicBezTo>
                  <a:cubicBezTo>
                    <a:pt x="158" y="194"/>
                    <a:pt x="159" y="192"/>
                    <a:pt x="160" y="192"/>
                  </a:cubicBezTo>
                  <a:cubicBezTo>
                    <a:pt x="160" y="192"/>
                    <a:pt x="160" y="193"/>
                    <a:pt x="159" y="193"/>
                  </a:cubicBezTo>
                  <a:cubicBezTo>
                    <a:pt x="158" y="194"/>
                    <a:pt x="158" y="195"/>
                    <a:pt x="159" y="195"/>
                  </a:cubicBezTo>
                  <a:cubicBezTo>
                    <a:pt x="159" y="195"/>
                    <a:pt x="160" y="194"/>
                    <a:pt x="160" y="193"/>
                  </a:cubicBezTo>
                  <a:cubicBezTo>
                    <a:pt x="161" y="191"/>
                    <a:pt x="163" y="189"/>
                    <a:pt x="163" y="188"/>
                  </a:cubicBezTo>
                  <a:cubicBezTo>
                    <a:pt x="164" y="187"/>
                    <a:pt x="165" y="185"/>
                    <a:pt x="166" y="185"/>
                  </a:cubicBezTo>
                  <a:cubicBezTo>
                    <a:pt x="167" y="184"/>
                    <a:pt x="167" y="183"/>
                    <a:pt x="168" y="183"/>
                  </a:cubicBezTo>
                  <a:cubicBezTo>
                    <a:pt x="169" y="183"/>
                    <a:pt x="172" y="181"/>
                    <a:pt x="174" y="179"/>
                  </a:cubicBezTo>
                  <a:cubicBezTo>
                    <a:pt x="173" y="181"/>
                    <a:pt x="172" y="182"/>
                    <a:pt x="170" y="183"/>
                  </a:cubicBezTo>
                  <a:cubicBezTo>
                    <a:pt x="167" y="186"/>
                    <a:pt x="165" y="189"/>
                    <a:pt x="163" y="192"/>
                  </a:cubicBezTo>
                  <a:cubicBezTo>
                    <a:pt x="165" y="191"/>
                    <a:pt x="166" y="189"/>
                    <a:pt x="168" y="188"/>
                  </a:cubicBezTo>
                  <a:cubicBezTo>
                    <a:pt x="168" y="188"/>
                    <a:pt x="170" y="186"/>
                    <a:pt x="170" y="186"/>
                  </a:cubicBezTo>
                  <a:cubicBezTo>
                    <a:pt x="171" y="187"/>
                    <a:pt x="170" y="188"/>
                    <a:pt x="169" y="189"/>
                  </a:cubicBezTo>
                  <a:cubicBezTo>
                    <a:pt x="168" y="191"/>
                    <a:pt x="167" y="191"/>
                    <a:pt x="166" y="191"/>
                  </a:cubicBezTo>
                  <a:cubicBezTo>
                    <a:pt x="166" y="191"/>
                    <a:pt x="166" y="192"/>
                    <a:pt x="166" y="192"/>
                  </a:cubicBezTo>
                  <a:cubicBezTo>
                    <a:pt x="163" y="195"/>
                    <a:pt x="162" y="195"/>
                    <a:pt x="162" y="193"/>
                  </a:cubicBezTo>
                  <a:cubicBezTo>
                    <a:pt x="162" y="193"/>
                    <a:pt x="161" y="193"/>
                    <a:pt x="160" y="194"/>
                  </a:cubicBezTo>
                  <a:cubicBezTo>
                    <a:pt x="158" y="197"/>
                    <a:pt x="156" y="199"/>
                    <a:pt x="155" y="201"/>
                  </a:cubicBezTo>
                  <a:cubicBezTo>
                    <a:pt x="153" y="202"/>
                    <a:pt x="152" y="204"/>
                    <a:pt x="151" y="206"/>
                  </a:cubicBezTo>
                  <a:cubicBezTo>
                    <a:pt x="150" y="208"/>
                    <a:pt x="149" y="210"/>
                    <a:pt x="148" y="211"/>
                  </a:cubicBezTo>
                  <a:cubicBezTo>
                    <a:pt x="149" y="211"/>
                    <a:pt x="150" y="209"/>
                    <a:pt x="151" y="208"/>
                  </a:cubicBezTo>
                  <a:cubicBezTo>
                    <a:pt x="151" y="209"/>
                    <a:pt x="150" y="210"/>
                    <a:pt x="150" y="212"/>
                  </a:cubicBezTo>
                  <a:cubicBezTo>
                    <a:pt x="149" y="213"/>
                    <a:pt x="149" y="215"/>
                    <a:pt x="148" y="217"/>
                  </a:cubicBezTo>
                  <a:cubicBezTo>
                    <a:pt x="148" y="218"/>
                    <a:pt x="148" y="219"/>
                    <a:pt x="147" y="220"/>
                  </a:cubicBezTo>
                  <a:cubicBezTo>
                    <a:pt x="146" y="220"/>
                    <a:pt x="145" y="222"/>
                    <a:pt x="144" y="225"/>
                  </a:cubicBezTo>
                  <a:cubicBezTo>
                    <a:pt x="146" y="223"/>
                    <a:pt x="146" y="223"/>
                    <a:pt x="147" y="223"/>
                  </a:cubicBezTo>
                  <a:cubicBezTo>
                    <a:pt x="146" y="224"/>
                    <a:pt x="145" y="224"/>
                    <a:pt x="144" y="226"/>
                  </a:cubicBezTo>
                  <a:cubicBezTo>
                    <a:pt x="144" y="229"/>
                    <a:pt x="146" y="227"/>
                    <a:pt x="147" y="227"/>
                  </a:cubicBezTo>
                  <a:cubicBezTo>
                    <a:pt x="146" y="228"/>
                    <a:pt x="145" y="230"/>
                    <a:pt x="145" y="231"/>
                  </a:cubicBezTo>
                  <a:cubicBezTo>
                    <a:pt x="145" y="231"/>
                    <a:pt x="145" y="232"/>
                    <a:pt x="146" y="232"/>
                  </a:cubicBezTo>
                  <a:cubicBezTo>
                    <a:pt x="146" y="232"/>
                    <a:pt x="146" y="231"/>
                    <a:pt x="146" y="231"/>
                  </a:cubicBezTo>
                  <a:cubicBezTo>
                    <a:pt x="147" y="229"/>
                    <a:pt x="148" y="227"/>
                    <a:pt x="148" y="225"/>
                  </a:cubicBezTo>
                  <a:cubicBezTo>
                    <a:pt x="149" y="225"/>
                    <a:pt x="149" y="224"/>
                    <a:pt x="150" y="223"/>
                  </a:cubicBezTo>
                  <a:cubicBezTo>
                    <a:pt x="150" y="222"/>
                    <a:pt x="151" y="221"/>
                    <a:pt x="151" y="220"/>
                  </a:cubicBezTo>
                  <a:cubicBezTo>
                    <a:pt x="150" y="222"/>
                    <a:pt x="150" y="224"/>
                    <a:pt x="149" y="225"/>
                  </a:cubicBezTo>
                  <a:cubicBezTo>
                    <a:pt x="150" y="225"/>
                    <a:pt x="150" y="224"/>
                    <a:pt x="150" y="223"/>
                  </a:cubicBezTo>
                  <a:cubicBezTo>
                    <a:pt x="151" y="222"/>
                    <a:pt x="153" y="220"/>
                    <a:pt x="152" y="219"/>
                  </a:cubicBezTo>
                  <a:cubicBezTo>
                    <a:pt x="151" y="219"/>
                    <a:pt x="153" y="217"/>
                    <a:pt x="153" y="217"/>
                  </a:cubicBezTo>
                  <a:cubicBezTo>
                    <a:pt x="153" y="217"/>
                    <a:pt x="154" y="216"/>
                    <a:pt x="155" y="215"/>
                  </a:cubicBezTo>
                  <a:cubicBezTo>
                    <a:pt x="156" y="214"/>
                    <a:pt x="157" y="213"/>
                    <a:pt x="158" y="214"/>
                  </a:cubicBezTo>
                  <a:cubicBezTo>
                    <a:pt x="156" y="215"/>
                    <a:pt x="156" y="217"/>
                    <a:pt x="155" y="219"/>
                  </a:cubicBezTo>
                  <a:cubicBezTo>
                    <a:pt x="154" y="220"/>
                    <a:pt x="153" y="221"/>
                    <a:pt x="152" y="222"/>
                  </a:cubicBezTo>
                  <a:cubicBezTo>
                    <a:pt x="151" y="224"/>
                    <a:pt x="151" y="225"/>
                    <a:pt x="150" y="227"/>
                  </a:cubicBezTo>
                  <a:cubicBezTo>
                    <a:pt x="149" y="229"/>
                    <a:pt x="150" y="229"/>
                    <a:pt x="150" y="229"/>
                  </a:cubicBezTo>
                  <a:cubicBezTo>
                    <a:pt x="151" y="229"/>
                    <a:pt x="151" y="229"/>
                    <a:pt x="152" y="228"/>
                  </a:cubicBezTo>
                  <a:cubicBezTo>
                    <a:pt x="152" y="226"/>
                    <a:pt x="153" y="225"/>
                    <a:pt x="153" y="224"/>
                  </a:cubicBezTo>
                  <a:cubicBezTo>
                    <a:pt x="154" y="222"/>
                    <a:pt x="155" y="221"/>
                    <a:pt x="155" y="220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8" y="214"/>
                    <a:pt x="159" y="213"/>
                    <a:pt x="159" y="212"/>
                  </a:cubicBezTo>
                  <a:cubicBezTo>
                    <a:pt x="160" y="211"/>
                    <a:pt x="161" y="210"/>
                    <a:pt x="162" y="210"/>
                  </a:cubicBezTo>
                  <a:cubicBezTo>
                    <a:pt x="160" y="212"/>
                    <a:pt x="162" y="210"/>
                    <a:pt x="162" y="211"/>
                  </a:cubicBezTo>
                  <a:cubicBezTo>
                    <a:pt x="162" y="211"/>
                    <a:pt x="162" y="212"/>
                    <a:pt x="161" y="213"/>
                  </a:cubicBezTo>
                  <a:cubicBezTo>
                    <a:pt x="160" y="214"/>
                    <a:pt x="160" y="215"/>
                    <a:pt x="159" y="216"/>
                  </a:cubicBezTo>
                  <a:cubicBezTo>
                    <a:pt x="158" y="217"/>
                    <a:pt x="158" y="219"/>
                    <a:pt x="157" y="220"/>
                  </a:cubicBezTo>
                  <a:cubicBezTo>
                    <a:pt x="158" y="219"/>
                    <a:pt x="159" y="218"/>
                    <a:pt x="160" y="217"/>
                  </a:cubicBezTo>
                  <a:cubicBezTo>
                    <a:pt x="161" y="215"/>
                    <a:pt x="163" y="213"/>
                    <a:pt x="164" y="211"/>
                  </a:cubicBezTo>
                  <a:cubicBezTo>
                    <a:pt x="165" y="209"/>
                    <a:pt x="166" y="209"/>
                    <a:pt x="167" y="208"/>
                  </a:cubicBezTo>
                  <a:cubicBezTo>
                    <a:pt x="168" y="206"/>
                    <a:pt x="169" y="205"/>
                    <a:pt x="170" y="204"/>
                  </a:cubicBezTo>
                  <a:cubicBezTo>
                    <a:pt x="170" y="205"/>
                    <a:pt x="169" y="207"/>
                    <a:pt x="167" y="208"/>
                  </a:cubicBezTo>
                  <a:cubicBezTo>
                    <a:pt x="167" y="209"/>
                    <a:pt x="166" y="210"/>
                    <a:pt x="166" y="210"/>
                  </a:cubicBezTo>
                  <a:cubicBezTo>
                    <a:pt x="165" y="211"/>
                    <a:pt x="165" y="211"/>
                    <a:pt x="165" y="211"/>
                  </a:cubicBezTo>
                  <a:cubicBezTo>
                    <a:pt x="165" y="212"/>
                    <a:pt x="165" y="213"/>
                    <a:pt x="164" y="214"/>
                  </a:cubicBezTo>
                  <a:cubicBezTo>
                    <a:pt x="164" y="214"/>
                    <a:pt x="165" y="212"/>
                    <a:pt x="166" y="210"/>
                  </a:cubicBezTo>
                  <a:cubicBezTo>
                    <a:pt x="168" y="209"/>
                    <a:pt x="169" y="207"/>
                    <a:pt x="169" y="207"/>
                  </a:cubicBezTo>
                  <a:cubicBezTo>
                    <a:pt x="169" y="208"/>
                    <a:pt x="169" y="208"/>
                    <a:pt x="169" y="208"/>
                  </a:cubicBezTo>
                  <a:cubicBezTo>
                    <a:pt x="169" y="208"/>
                    <a:pt x="168" y="209"/>
                    <a:pt x="167" y="210"/>
                  </a:cubicBezTo>
                  <a:cubicBezTo>
                    <a:pt x="166" y="211"/>
                    <a:pt x="166" y="212"/>
                    <a:pt x="166" y="212"/>
                  </a:cubicBezTo>
                  <a:cubicBezTo>
                    <a:pt x="167" y="211"/>
                    <a:pt x="168" y="209"/>
                    <a:pt x="169" y="209"/>
                  </a:cubicBezTo>
                  <a:cubicBezTo>
                    <a:pt x="170" y="209"/>
                    <a:pt x="173" y="205"/>
                    <a:pt x="173" y="205"/>
                  </a:cubicBezTo>
                  <a:cubicBezTo>
                    <a:pt x="173" y="206"/>
                    <a:pt x="172" y="207"/>
                    <a:pt x="171" y="209"/>
                  </a:cubicBezTo>
                  <a:cubicBezTo>
                    <a:pt x="173" y="207"/>
                    <a:pt x="175" y="207"/>
                    <a:pt x="177" y="203"/>
                  </a:cubicBezTo>
                  <a:cubicBezTo>
                    <a:pt x="177" y="203"/>
                    <a:pt x="178" y="202"/>
                    <a:pt x="179" y="202"/>
                  </a:cubicBezTo>
                  <a:cubicBezTo>
                    <a:pt x="180" y="201"/>
                    <a:pt x="181" y="200"/>
                    <a:pt x="182" y="200"/>
                  </a:cubicBezTo>
                  <a:cubicBezTo>
                    <a:pt x="183" y="199"/>
                    <a:pt x="184" y="198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4" y="198"/>
                    <a:pt x="183" y="199"/>
                  </a:cubicBezTo>
                  <a:cubicBezTo>
                    <a:pt x="182" y="200"/>
                    <a:pt x="182" y="200"/>
                    <a:pt x="183" y="200"/>
                  </a:cubicBezTo>
                  <a:cubicBezTo>
                    <a:pt x="183" y="200"/>
                    <a:pt x="184" y="200"/>
                    <a:pt x="184" y="199"/>
                  </a:cubicBezTo>
                  <a:cubicBezTo>
                    <a:pt x="184" y="199"/>
                    <a:pt x="185" y="197"/>
                    <a:pt x="186" y="197"/>
                  </a:cubicBezTo>
                  <a:cubicBezTo>
                    <a:pt x="187" y="196"/>
                    <a:pt x="188" y="196"/>
                    <a:pt x="188" y="195"/>
                  </a:cubicBezTo>
                  <a:cubicBezTo>
                    <a:pt x="189" y="195"/>
                    <a:pt x="189" y="194"/>
                    <a:pt x="189" y="194"/>
                  </a:cubicBezTo>
                  <a:cubicBezTo>
                    <a:pt x="190" y="194"/>
                    <a:pt x="191" y="193"/>
                    <a:pt x="191" y="193"/>
                  </a:cubicBezTo>
                  <a:cubicBezTo>
                    <a:pt x="191" y="195"/>
                    <a:pt x="192" y="194"/>
                    <a:pt x="194" y="192"/>
                  </a:cubicBezTo>
                  <a:cubicBezTo>
                    <a:pt x="195" y="192"/>
                    <a:pt x="195" y="191"/>
                    <a:pt x="196" y="191"/>
                  </a:cubicBezTo>
                  <a:cubicBezTo>
                    <a:pt x="194" y="192"/>
                    <a:pt x="193" y="192"/>
                    <a:pt x="193" y="191"/>
                  </a:cubicBezTo>
                  <a:cubicBezTo>
                    <a:pt x="194" y="190"/>
                    <a:pt x="193" y="191"/>
                    <a:pt x="192" y="191"/>
                  </a:cubicBezTo>
                  <a:cubicBezTo>
                    <a:pt x="193" y="190"/>
                    <a:pt x="193" y="189"/>
                    <a:pt x="193" y="188"/>
                  </a:cubicBezTo>
                  <a:cubicBezTo>
                    <a:pt x="194" y="187"/>
                    <a:pt x="195" y="186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7" y="184"/>
                    <a:pt x="197" y="184"/>
                    <a:pt x="196" y="184"/>
                  </a:cubicBezTo>
                  <a:cubicBezTo>
                    <a:pt x="197" y="183"/>
                    <a:pt x="198" y="183"/>
                    <a:pt x="199" y="182"/>
                  </a:cubicBezTo>
                  <a:cubicBezTo>
                    <a:pt x="199" y="182"/>
                    <a:pt x="199" y="181"/>
                    <a:pt x="200" y="181"/>
                  </a:cubicBezTo>
                  <a:cubicBezTo>
                    <a:pt x="201" y="182"/>
                    <a:pt x="204" y="180"/>
                    <a:pt x="205" y="180"/>
                  </a:cubicBezTo>
                  <a:cubicBezTo>
                    <a:pt x="206" y="179"/>
                    <a:pt x="207" y="179"/>
                    <a:pt x="208" y="179"/>
                  </a:cubicBezTo>
                  <a:cubicBezTo>
                    <a:pt x="209" y="179"/>
                    <a:pt x="209" y="180"/>
                    <a:pt x="210" y="179"/>
                  </a:cubicBezTo>
                  <a:cubicBezTo>
                    <a:pt x="211" y="179"/>
                    <a:pt x="210" y="178"/>
                    <a:pt x="210" y="178"/>
                  </a:cubicBezTo>
                  <a:cubicBezTo>
                    <a:pt x="209" y="178"/>
                    <a:pt x="210" y="177"/>
                    <a:pt x="208" y="178"/>
                  </a:cubicBezTo>
                  <a:cubicBezTo>
                    <a:pt x="207" y="178"/>
                    <a:pt x="207" y="177"/>
                    <a:pt x="208" y="177"/>
                  </a:cubicBezTo>
                  <a:cubicBezTo>
                    <a:pt x="209" y="177"/>
                    <a:pt x="208" y="177"/>
                    <a:pt x="208" y="176"/>
                  </a:cubicBezTo>
                  <a:cubicBezTo>
                    <a:pt x="208" y="176"/>
                    <a:pt x="208" y="175"/>
                    <a:pt x="207" y="176"/>
                  </a:cubicBezTo>
                  <a:cubicBezTo>
                    <a:pt x="207" y="176"/>
                    <a:pt x="206" y="176"/>
                    <a:pt x="206" y="176"/>
                  </a:cubicBezTo>
                  <a:cubicBezTo>
                    <a:pt x="205" y="176"/>
                    <a:pt x="205" y="176"/>
                    <a:pt x="204" y="177"/>
                  </a:cubicBezTo>
                  <a:cubicBezTo>
                    <a:pt x="203" y="178"/>
                    <a:pt x="201" y="179"/>
                    <a:pt x="200" y="178"/>
                  </a:cubicBezTo>
                  <a:cubicBezTo>
                    <a:pt x="201" y="177"/>
                    <a:pt x="203" y="177"/>
                    <a:pt x="204" y="176"/>
                  </a:cubicBezTo>
                  <a:cubicBezTo>
                    <a:pt x="205" y="176"/>
                    <a:pt x="206" y="175"/>
                    <a:pt x="207" y="175"/>
                  </a:cubicBezTo>
                  <a:cubicBezTo>
                    <a:pt x="211" y="173"/>
                    <a:pt x="214" y="172"/>
                    <a:pt x="217" y="170"/>
                  </a:cubicBezTo>
                  <a:cubicBezTo>
                    <a:pt x="219" y="169"/>
                    <a:pt x="218" y="169"/>
                    <a:pt x="217" y="169"/>
                  </a:cubicBezTo>
                  <a:cubicBezTo>
                    <a:pt x="217" y="169"/>
                    <a:pt x="215" y="170"/>
                    <a:pt x="216" y="169"/>
                  </a:cubicBezTo>
                  <a:cubicBezTo>
                    <a:pt x="217" y="168"/>
                    <a:pt x="218" y="169"/>
                    <a:pt x="219" y="168"/>
                  </a:cubicBezTo>
                  <a:cubicBezTo>
                    <a:pt x="219" y="167"/>
                    <a:pt x="219" y="167"/>
                    <a:pt x="221" y="166"/>
                  </a:cubicBezTo>
                  <a:cubicBezTo>
                    <a:pt x="219" y="166"/>
                    <a:pt x="218" y="167"/>
                    <a:pt x="217" y="167"/>
                  </a:cubicBezTo>
                  <a:cubicBezTo>
                    <a:pt x="217" y="167"/>
                    <a:pt x="217" y="166"/>
                    <a:pt x="218" y="166"/>
                  </a:cubicBezTo>
                  <a:cubicBezTo>
                    <a:pt x="219" y="165"/>
                    <a:pt x="220" y="165"/>
                    <a:pt x="221" y="165"/>
                  </a:cubicBezTo>
                  <a:cubicBezTo>
                    <a:pt x="221" y="165"/>
                    <a:pt x="221" y="165"/>
                    <a:pt x="221" y="165"/>
                  </a:cubicBezTo>
                  <a:cubicBezTo>
                    <a:pt x="223" y="166"/>
                    <a:pt x="225" y="166"/>
                    <a:pt x="230" y="165"/>
                  </a:cubicBezTo>
                  <a:cubicBezTo>
                    <a:pt x="228" y="166"/>
                    <a:pt x="228" y="166"/>
                    <a:pt x="227" y="166"/>
                  </a:cubicBezTo>
                  <a:cubicBezTo>
                    <a:pt x="228" y="167"/>
                    <a:pt x="230" y="166"/>
                    <a:pt x="231" y="167"/>
                  </a:cubicBezTo>
                  <a:cubicBezTo>
                    <a:pt x="232" y="167"/>
                    <a:pt x="234" y="167"/>
                    <a:pt x="236" y="166"/>
                  </a:cubicBezTo>
                  <a:cubicBezTo>
                    <a:pt x="236" y="165"/>
                    <a:pt x="234" y="165"/>
                    <a:pt x="232" y="165"/>
                  </a:cubicBezTo>
                  <a:cubicBezTo>
                    <a:pt x="233" y="165"/>
                    <a:pt x="235" y="165"/>
                    <a:pt x="235" y="164"/>
                  </a:cubicBezTo>
                  <a:cubicBezTo>
                    <a:pt x="234" y="163"/>
                    <a:pt x="234" y="162"/>
                    <a:pt x="231" y="163"/>
                  </a:cubicBezTo>
                  <a:cubicBezTo>
                    <a:pt x="229" y="163"/>
                    <a:pt x="227" y="163"/>
                    <a:pt x="225" y="164"/>
                  </a:cubicBezTo>
                  <a:cubicBezTo>
                    <a:pt x="223" y="164"/>
                    <a:pt x="221" y="164"/>
                    <a:pt x="220" y="165"/>
                  </a:cubicBezTo>
                  <a:cubicBezTo>
                    <a:pt x="219" y="165"/>
                    <a:pt x="216" y="166"/>
                    <a:pt x="215" y="165"/>
                  </a:cubicBezTo>
                  <a:cubicBezTo>
                    <a:pt x="215" y="164"/>
                    <a:pt x="218" y="165"/>
                    <a:pt x="219" y="164"/>
                  </a:cubicBezTo>
                  <a:cubicBezTo>
                    <a:pt x="220" y="164"/>
                    <a:pt x="221" y="163"/>
                    <a:pt x="223" y="163"/>
                  </a:cubicBezTo>
                  <a:cubicBezTo>
                    <a:pt x="226" y="163"/>
                    <a:pt x="230" y="162"/>
                    <a:pt x="234" y="162"/>
                  </a:cubicBezTo>
                  <a:cubicBezTo>
                    <a:pt x="234" y="162"/>
                    <a:pt x="234" y="161"/>
                    <a:pt x="234" y="161"/>
                  </a:cubicBezTo>
                  <a:cubicBezTo>
                    <a:pt x="236" y="160"/>
                    <a:pt x="237" y="160"/>
                    <a:pt x="239" y="160"/>
                  </a:cubicBezTo>
                  <a:cubicBezTo>
                    <a:pt x="240" y="159"/>
                    <a:pt x="242" y="159"/>
                    <a:pt x="244" y="160"/>
                  </a:cubicBezTo>
                  <a:cubicBezTo>
                    <a:pt x="245" y="160"/>
                    <a:pt x="246" y="160"/>
                    <a:pt x="248" y="160"/>
                  </a:cubicBezTo>
                  <a:cubicBezTo>
                    <a:pt x="249" y="160"/>
                    <a:pt x="251" y="160"/>
                    <a:pt x="252" y="160"/>
                  </a:cubicBezTo>
                  <a:cubicBezTo>
                    <a:pt x="255" y="160"/>
                    <a:pt x="255" y="161"/>
                    <a:pt x="256" y="161"/>
                  </a:cubicBezTo>
                  <a:cubicBezTo>
                    <a:pt x="257" y="161"/>
                    <a:pt x="257" y="162"/>
                    <a:pt x="257" y="162"/>
                  </a:cubicBezTo>
                  <a:cubicBezTo>
                    <a:pt x="256" y="162"/>
                    <a:pt x="254" y="162"/>
                    <a:pt x="253" y="161"/>
                  </a:cubicBezTo>
                  <a:cubicBezTo>
                    <a:pt x="253" y="161"/>
                    <a:pt x="253" y="161"/>
                    <a:pt x="252" y="161"/>
                  </a:cubicBezTo>
                  <a:cubicBezTo>
                    <a:pt x="255" y="162"/>
                    <a:pt x="255" y="163"/>
                    <a:pt x="251" y="163"/>
                  </a:cubicBezTo>
                  <a:cubicBezTo>
                    <a:pt x="250" y="163"/>
                    <a:pt x="249" y="163"/>
                    <a:pt x="248" y="163"/>
                  </a:cubicBezTo>
                  <a:cubicBezTo>
                    <a:pt x="247" y="163"/>
                    <a:pt x="246" y="164"/>
                    <a:pt x="245" y="164"/>
                  </a:cubicBezTo>
                  <a:cubicBezTo>
                    <a:pt x="244" y="164"/>
                    <a:pt x="242" y="164"/>
                    <a:pt x="241" y="165"/>
                  </a:cubicBezTo>
                  <a:cubicBezTo>
                    <a:pt x="240" y="165"/>
                    <a:pt x="239" y="165"/>
                    <a:pt x="237" y="165"/>
                  </a:cubicBezTo>
                  <a:cubicBezTo>
                    <a:pt x="239" y="165"/>
                    <a:pt x="240" y="165"/>
                    <a:pt x="241" y="166"/>
                  </a:cubicBezTo>
                  <a:cubicBezTo>
                    <a:pt x="242" y="166"/>
                    <a:pt x="244" y="166"/>
                    <a:pt x="245" y="166"/>
                  </a:cubicBezTo>
                  <a:cubicBezTo>
                    <a:pt x="246" y="166"/>
                    <a:pt x="247" y="165"/>
                    <a:pt x="248" y="165"/>
                  </a:cubicBezTo>
                  <a:cubicBezTo>
                    <a:pt x="248" y="166"/>
                    <a:pt x="249" y="166"/>
                    <a:pt x="250" y="166"/>
                  </a:cubicBezTo>
                  <a:cubicBezTo>
                    <a:pt x="252" y="166"/>
                    <a:pt x="254" y="166"/>
                    <a:pt x="254" y="167"/>
                  </a:cubicBezTo>
                  <a:cubicBezTo>
                    <a:pt x="253" y="167"/>
                    <a:pt x="252" y="167"/>
                    <a:pt x="250" y="167"/>
                  </a:cubicBezTo>
                  <a:cubicBezTo>
                    <a:pt x="249" y="166"/>
                    <a:pt x="247" y="166"/>
                    <a:pt x="245" y="167"/>
                  </a:cubicBezTo>
                  <a:cubicBezTo>
                    <a:pt x="246" y="167"/>
                    <a:pt x="247" y="167"/>
                    <a:pt x="247" y="167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9" y="168"/>
                    <a:pt x="251" y="168"/>
                    <a:pt x="252" y="168"/>
                  </a:cubicBezTo>
                  <a:cubicBezTo>
                    <a:pt x="253" y="167"/>
                    <a:pt x="254" y="167"/>
                    <a:pt x="255" y="168"/>
                  </a:cubicBezTo>
                  <a:cubicBezTo>
                    <a:pt x="256" y="168"/>
                    <a:pt x="257" y="168"/>
                    <a:pt x="258" y="168"/>
                  </a:cubicBezTo>
                  <a:cubicBezTo>
                    <a:pt x="259" y="169"/>
                    <a:pt x="261" y="170"/>
                    <a:pt x="263" y="170"/>
                  </a:cubicBezTo>
                  <a:cubicBezTo>
                    <a:pt x="265" y="171"/>
                    <a:pt x="265" y="171"/>
                    <a:pt x="265" y="170"/>
                  </a:cubicBezTo>
                  <a:cubicBezTo>
                    <a:pt x="265" y="170"/>
                    <a:pt x="265" y="169"/>
                    <a:pt x="266" y="170"/>
                  </a:cubicBezTo>
                  <a:cubicBezTo>
                    <a:pt x="268" y="170"/>
                    <a:pt x="268" y="171"/>
                    <a:pt x="268" y="171"/>
                  </a:cubicBezTo>
                  <a:cubicBezTo>
                    <a:pt x="267" y="172"/>
                    <a:pt x="267" y="172"/>
                    <a:pt x="265" y="172"/>
                  </a:cubicBezTo>
                  <a:cubicBezTo>
                    <a:pt x="264" y="172"/>
                    <a:pt x="264" y="171"/>
                    <a:pt x="263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59" y="171"/>
                    <a:pt x="258" y="170"/>
                    <a:pt x="257" y="170"/>
                  </a:cubicBezTo>
                  <a:cubicBezTo>
                    <a:pt x="256" y="170"/>
                    <a:pt x="255" y="170"/>
                    <a:pt x="255" y="170"/>
                  </a:cubicBezTo>
                  <a:cubicBezTo>
                    <a:pt x="254" y="170"/>
                    <a:pt x="254" y="170"/>
                    <a:pt x="253" y="170"/>
                  </a:cubicBezTo>
                  <a:cubicBezTo>
                    <a:pt x="253" y="170"/>
                    <a:pt x="252" y="171"/>
                    <a:pt x="252" y="171"/>
                  </a:cubicBezTo>
                  <a:cubicBezTo>
                    <a:pt x="252" y="171"/>
                    <a:pt x="253" y="172"/>
                    <a:pt x="254" y="172"/>
                  </a:cubicBezTo>
                  <a:cubicBezTo>
                    <a:pt x="256" y="172"/>
                    <a:pt x="253" y="172"/>
                    <a:pt x="254" y="171"/>
                  </a:cubicBezTo>
                  <a:cubicBezTo>
                    <a:pt x="255" y="171"/>
                    <a:pt x="256" y="171"/>
                    <a:pt x="256" y="171"/>
                  </a:cubicBezTo>
                  <a:cubicBezTo>
                    <a:pt x="256" y="172"/>
                    <a:pt x="258" y="172"/>
                    <a:pt x="259" y="173"/>
                  </a:cubicBezTo>
                  <a:cubicBezTo>
                    <a:pt x="258" y="172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4" y="172"/>
                    <a:pt x="252" y="172"/>
                    <a:pt x="250" y="173"/>
                  </a:cubicBezTo>
                  <a:cubicBezTo>
                    <a:pt x="249" y="173"/>
                    <a:pt x="247" y="174"/>
                    <a:pt x="246" y="173"/>
                  </a:cubicBezTo>
                  <a:cubicBezTo>
                    <a:pt x="244" y="172"/>
                    <a:pt x="242" y="173"/>
                    <a:pt x="240" y="173"/>
                  </a:cubicBezTo>
                  <a:cubicBezTo>
                    <a:pt x="240" y="174"/>
                    <a:pt x="241" y="174"/>
                    <a:pt x="242" y="174"/>
                  </a:cubicBezTo>
                  <a:cubicBezTo>
                    <a:pt x="243" y="174"/>
                    <a:pt x="244" y="174"/>
                    <a:pt x="244" y="174"/>
                  </a:cubicBezTo>
                  <a:cubicBezTo>
                    <a:pt x="244" y="174"/>
                    <a:pt x="244" y="174"/>
                    <a:pt x="244" y="174"/>
                  </a:cubicBezTo>
                  <a:cubicBezTo>
                    <a:pt x="243" y="174"/>
                    <a:pt x="243" y="174"/>
                    <a:pt x="242" y="174"/>
                  </a:cubicBezTo>
                  <a:cubicBezTo>
                    <a:pt x="241" y="174"/>
                    <a:pt x="240" y="174"/>
                    <a:pt x="238" y="174"/>
                  </a:cubicBezTo>
                  <a:cubicBezTo>
                    <a:pt x="239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8" y="174"/>
                    <a:pt x="238" y="176"/>
                    <a:pt x="236" y="176"/>
                  </a:cubicBezTo>
                  <a:cubicBezTo>
                    <a:pt x="235" y="175"/>
                    <a:pt x="233" y="176"/>
                    <a:pt x="232" y="176"/>
                  </a:cubicBezTo>
                  <a:cubicBezTo>
                    <a:pt x="233" y="176"/>
                    <a:pt x="234" y="176"/>
                    <a:pt x="235" y="177"/>
                  </a:cubicBezTo>
                  <a:cubicBezTo>
                    <a:pt x="234" y="177"/>
                    <a:pt x="233" y="177"/>
                    <a:pt x="232" y="177"/>
                  </a:cubicBezTo>
                  <a:cubicBezTo>
                    <a:pt x="230" y="177"/>
                    <a:pt x="229" y="178"/>
                    <a:pt x="228" y="178"/>
                  </a:cubicBezTo>
                  <a:cubicBezTo>
                    <a:pt x="226" y="178"/>
                    <a:pt x="225" y="178"/>
                    <a:pt x="224" y="179"/>
                  </a:cubicBezTo>
                  <a:cubicBezTo>
                    <a:pt x="223" y="179"/>
                    <a:pt x="222" y="179"/>
                    <a:pt x="221" y="180"/>
                  </a:cubicBezTo>
                  <a:cubicBezTo>
                    <a:pt x="223" y="180"/>
                    <a:pt x="226" y="178"/>
                    <a:pt x="228" y="179"/>
                  </a:cubicBezTo>
                  <a:cubicBezTo>
                    <a:pt x="226" y="180"/>
                    <a:pt x="225" y="180"/>
                    <a:pt x="224" y="180"/>
                  </a:cubicBezTo>
                  <a:cubicBezTo>
                    <a:pt x="223" y="180"/>
                    <a:pt x="222" y="180"/>
                    <a:pt x="221" y="181"/>
                  </a:cubicBezTo>
                  <a:cubicBezTo>
                    <a:pt x="221" y="182"/>
                    <a:pt x="223" y="181"/>
                    <a:pt x="224" y="181"/>
                  </a:cubicBezTo>
                  <a:cubicBezTo>
                    <a:pt x="224" y="181"/>
                    <a:pt x="224" y="182"/>
                    <a:pt x="224" y="182"/>
                  </a:cubicBezTo>
                  <a:cubicBezTo>
                    <a:pt x="224" y="183"/>
                    <a:pt x="223" y="184"/>
                    <a:pt x="222" y="185"/>
                  </a:cubicBezTo>
                  <a:cubicBezTo>
                    <a:pt x="222" y="185"/>
                    <a:pt x="222" y="186"/>
                    <a:pt x="222" y="187"/>
                  </a:cubicBezTo>
                  <a:cubicBezTo>
                    <a:pt x="222" y="187"/>
                    <a:pt x="223" y="187"/>
                    <a:pt x="224" y="186"/>
                  </a:cubicBezTo>
                  <a:cubicBezTo>
                    <a:pt x="226" y="186"/>
                    <a:pt x="227" y="186"/>
                    <a:pt x="228" y="187"/>
                  </a:cubicBezTo>
                  <a:cubicBezTo>
                    <a:pt x="228" y="186"/>
                    <a:pt x="231" y="184"/>
                    <a:pt x="234" y="185"/>
                  </a:cubicBezTo>
                  <a:cubicBezTo>
                    <a:pt x="236" y="185"/>
                    <a:pt x="236" y="184"/>
                    <a:pt x="236" y="184"/>
                  </a:cubicBezTo>
                  <a:cubicBezTo>
                    <a:pt x="236" y="183"/>
                    <a:pt x="235" y="183"/>
                    <a:pt x="235" y="183"/>
                  </a:cubicBezTo>
                  <a:cubicBezTo>
                    <a:pt x="235" y="183"/>
                    <a:pt x="235" y="183"/>
                    <a:pt x="235" y="183"/>
                  </a:cubicBezTo>
                  <a:cubicBezTo>
                    <a:pt x="236" y="182"/>
                    <a:pt x="234" y="183"/>
                    <a:pt x="234" y="183"/>
                  </a:cubicBezTo>
                  <a:cubicBezTo>
                    <a:pt x="235" y="182"/>
                    <a:pt x="235" y="181"/>
                    <a:pt x="236" y="182"/>
                  </a:cubicBezTo>
                  <a:cubicBezTo>
                    <a:pt x="237" y="182"/>
                    <a:pt x="237" y="182"/>
                    <a:pt x="238" y="182"/>
                  </a:cubicBezTo>
                  <a:cubicBezTo>
                    <a:pt x="239" y="182"/>
                    <a:pt x="240" y="182"/>
                    <a:pt x="241" y="182"/>
                  </a:cubicBezTo>
                  <a:cubicBezTo>
                    <a:pt x="243" y="182"/>
                    <a:pt x="245" y="182"/>
                    <a:pt x="246" y="183"/>
                  </a:cubicBezTo>
                  <a:cubicBezTo>
                    <a:pt x="250" y="184"/>
                    <a:pt x="250" y="184"/>
                    <a:pt x="249" y="186"/>
                  </a:cubicBezTo>
                  <a:cubicBezTo>
                    <a:pt x="249" y="186"/>
                    <a:pt x="248" y="187"/>
                    <a:pt x="250" y="187"/>
                  </a:cubicBezTo>
                  <a:cubicBezTo>
                    <a:pt x="250" y="187"/>
                    <a:pt x="251" y="187"/>
                    <a:pt x="252" y="187"/>
                  </a:cubicBezTo>
                  <a:cubicBezTo>
                    <a:pt x="253" y="187"/>
                    <a:pt x="254" y="187"/>
                    <a:pt x="255" y="187"/>
                  </a:cubicBezTo>
                  <a:cubicBezTo>
                    <a:pt x="256" y="187"/>
                    <a:pt x="257" y="187"/>
                    <a:pt x="258" y="187"/>
                  </a:cubicBezTo>
                  <a:cubicBezTo>
                    <a:pt x="259" y="187"/>
                    <a:pt x="260" y="187"/>
                    <a:pt x="261" y="188"/>
                  </a:cubicBezTo>
                  <a:cubicBezTo>
                    <a:pt x="257" y="188"/>
                    <a:pt x="261" y="189"/>
                    <a:pt x="261" y="189"/>
                  </a:cubicBezTo>
                  <a:cubicBezTo>
                    <a:pt x="260" y="190"/>
                    <a:pt x="260" y="189"/>
                    <a:pt x="258" y="188"/>
                  </a:cubicBezTo>
                  <a:cubicBezTo>
                    <a:pt x="260" y="189"/>
                    <a:pt x="259" y="191"/>
                    <a:pt x="261" y="191"/>
                  </a:cubicBezTo>
                  <a:cubicBezTo>
                    <a:pt x="262" y="191"/>
                    <a:pt x="262" y="191"/>
                    <a:pt x="263" y="191"/>
                  </a:cubicBezTo>
                  <a:cubicBezTo>
                    <a:pt x="265" y="192"/>
                    <a:pt x="265" y="192"/>
                    <a:pt x="265" y="192"/>
                  </a:cubicBezTo>
                  <a:cubicBezTo>
                    <a:pt x="266" y="193"/>
                    <a:pt x="268" y="193"/>
                    <a:pt x="269" y="193"/>
                  </a:cubicBezTo>
                  <a:cubicBezTo>
                    <a:pt x="268" y="193"/>
                    <a:pt x="267" y="192"/>
                    <a:pt x="266" y="191"/>
                  </a:cubicBezTo>
                  <a:cubicBezTo>
                    <a:pt x="265" y="191"/>
                    <a:pt x="264" y="190"/>
                    <a:pt x="263" y="190"/>
                  </a:cubicBezTo>
                  <a:cubicBezTo>
                    <a:pt x="262" y="190"/>
                    <a:pt x="262" y="189"/>
                    <a:pt x="262" y="189"/>
                  </a:cubicBezTo>
                  <a:cubicBezTo>
                    <a:pt x="263" y="189"/>
                    <a:pt x="264" y="189"/>
                    <a:pt x="264" y="189"/>
                  </a:cubicBezTo>
                  <a:cubicBezTo>
                    <a:pt x="264" y="189"/>
                    <a:pt x="264" y="189"/>
                    <a:pt x="263" y="189"/>
                  </a:cubicBezTo>
                  <a:cubicBezTo>
                    <a:pt x="263" y="187"/>
                    <a:pt x="264" y="186"/>
                    <a:pt x="267" y="188"/>
                  </a:cubicBezTo>
                  <a:cubicBezTo>
                    <a:pt x="268" y="188"/>
                    <a:pt x="268" y="188"/>
                    <a:pt x="269" y="188"/>
                  </a:cubicBezTo>
                  <a:cubicBezTo>
                    <a:pt x="270" y="188"/>
                    <a:pt x="271" y="188"/>
                    <a:pt x="272" y="188"/>
                  </a:cubicBezTo>
                  <a:cubicBezTo>
                    <a:pt x="272" y="189"/>
                    <a:pt x="273" y="189"/>
                    <a:pt x="274" y="189"/>
                  </a:cubicBezTo>
                  <a:cubicBezTo>
                    <a:pt x="276" y="191"/>
                    <a:pt x="276" y="193"/>
                    <a:pt x="275" y="194"/>
                  </a:cubicBezTo>
                  <a:cubicBezTo>
                    <a:pt x="274" y="195"/>
                    <a:pt x="273" y="194"/>
                    <a:pt x="273" y="195"/>
                  </a:cubicBezTo>
                  <a:cubicBezTo>
                    <a:pt x="273" y="196"/>
                    <a:pt x="273" y="196"/>
                    <a:pt x="273" y="196"/>
                  </a:cubicBezTo>
                  <a:cubicBezTo>
                    <a:pt x="274" y="197"/>
                    <a:pt x="274" y="197"/>
                    <a:pt x="275" y="197"/>
                  </a:cubicBezTo>
                  <a:cubicBezTo>
                    <a:pt x="276" y="197"/>
                    <a:pt x="277" y="197"/>
                    <a:pt x="278" y="198"/>
                  </a:cubicBezTo>
                  <a:cubicBezTo>
                    <a:pt x="279" y="198"/>
                    <a:pt x="281" y="198"/>
                    <a:pt x="282" y="199"/>
                  </a:cubicBezTo>
                  <a:cubicBezTo>
                    <a:pt x="282" y="199"/>
                    <a:pt x="283" y="199"/>
                    <a:pt x="283" y="200"/>
                  </a:cubicBezTo>
                  <a:cubicBezTo>
                    <a:pt x="283" y="200"/>
                    <a:pt x="281" y="199"/>
                    <a:pt x="282" y="200"/>
                  </a:cubicBezTo>
                  <a:cubicBezTo>
                    <a:pt x="283" y="201"/>
                    <a:pt x="283" y="202"/>
                    <a:pt x="284" y="202"/>
                  </a:cubicBezTo>
                  <a:cubicBezTo>
                    <a:pt x="285" y="203"/>
                    <a:pt x="286" y="203"/>
                    <a:pt x="286" y="204"/>
                  </a:cubicBezTo>
                  <a:cubicBezTo>
                    <a:pt x="288" y="204"/>
                    <a:pt x="288" y="203"/>
                    <a:pt x="287" y="201"/>
                  </a:cubicBezTo>
                  <a:cubicBezTo>
                    <a:pt x="287" y="201"/>
                    <a:pt x="287" y="200"/>
                    <a:pt x="288" y="200"/>
                  </a:cubicBezTo>
                  <a:cubicBezTo>
                    <a:pt x="288" y="201"/>
                    <a:pt x="289" y="202"/>
                    <a:pt x="289" y="202"/>
                  </a:cubicBezTo>
                  <a:cubicBezTo>
                    <a:pt x="290" y="203"/>
                    <a:pt x="290" y="203"/>
                    <a:pt x="289" y="203"/>
                  </a:cubicBezTo>
                  <a:cubicBezTo>
                    <a:pt x="289" y="203"/>
                    <a:pt x="289" y="204"/>
                    <a:pt x="289" y="204"/>
                  </a:cubicBezTo>
                  <a:cubicBezTo>
                    <a:pt x="290" y="205"/>
                    <a:pt x="290" y="206"/>
                    <a:pt x="290" y="206"/>
                  </a:cubicBezTo>
                  <a:cubicBezTo>
                    <a:pt x="291" y="207"/>
                    <a:pt x="291" y="207"/>
                    <a:pt x="291" y="208"/>
                  </a:cubicBezTo>
                  <a:cubicBezTo>
                    <a:pt x="291" y="208"/>
                    <a:pt x="291" y="208"/>
                    <a:pt x="291" y="209"/>
                  </a:cubicBezTo>
                  <a:cubicBezTo>
                    <a:pt x="292" y="211"/>
                    <a:pt x="293" y="212"/>
                    <a:pt x="294" y="214"/>
                  </a:cubicBezTo>
                  <a:cubicBezTo>
                    <a:pt x="295" y="214"/>
                    <a:pt x="294" y="214"/>
                    <a:pt x="295" y="214"/>
                  </a:cubicBezTo>
                  <a:cubicBezTo>
                    <a:pt x="294" y="213"/>
                    <a:pt x="293" y="213"/>
                    <a:pt x="292" y="212"/>
                  </a:cubicBezTo>
                  <a:cubicBezTo>
                    <a:pt x="292" y="211"/>
                    <a:pt x="291" y="210"/>
                    <a:pt x="290" y="209"/>
                  </a:cubicBezTo>
                  <a:cubicBezTo>
                    <a:pt x="290" y="209"/>
                    <a:pt x="290" y="209"/>
                    <a:pt x="290" y="210"/>
                  </a:cubicBezTo>
                  <a:cubicBezTo>
                    <a:pt x="291" y="211"/>
                    <a:pt x="292" y="212"/>
                    <a:pt x="292" y="213"/>
                  </a:cubicBezTo>
                  <a:cubicBezTo>
                    <a:pt x="293" y="213"/>
                    <a:pt x="293" y="214"/>
                    <a:pt x="293" y="214"/>
                  </a:cubicBezTo>
                  <a:cubicBezTo>
                    <a:pt x="294" y="215"/>
                    <a:pt x="294" y="215"/>
                    <a:pt x="294" y="216"/>
                  </a:cubicBezTo>
                  <a:cubicBezTo>
                    <a:pt x="294" y="218"/>
                    <a:pt x="295" y="219"/>
                    <a:pt x="295" y="221"/>
                  </a:cubicBezTo>
                  <a:cubicBezTo>
                    <a:pt x="296" y="221"/>
                    <a:pt x="296" y="222"/>
                    <a:pt x="296" y="222"/>
                  </a:cubicBezTo>
                  <a:cubicBezTo>
                    <a:pt x="297" y="222"/>
                    <a:pt x="298" y="222"/>
                    <a:pt x="297" y="220"/>
                  </a:cubicBezTo>
                  <a:cubicBezTo>
                    <a:pt x="297" y="219"/>
                    <a:pt x="297" y="219"/>
                    <a:pt x="296" y="219"/>
                  </a:cubicBezTo>
                  <a:cubicBezTo>
                    <a:pt x="296" y="219"/>
                    <a:pt x="296" y="220"/>
                    <a:pt x="296" y="219"/>
                  </a:cubicBezTo>
                  <a:cubicBezTo>
                    <a:pt x="295" y="218"/>
                    <a:pt x="294" y="217"/>
                    <a:pt x="295" y="217"/>
                  </a:cubicBezTo>
                  <a:cubicBezTo>
                    <a:pt x="296" y="217"/>
                    <a:pt x="294" y="216"/>
                    <a:pt x="295" y="215"/>
                  </a:cubicBezTo>
                  <a:cubicBezTo>
                    <a:pt x="296" y="217"/>
                    <a:pt x="298" y="217"/>
                    <a:pt x="298" y="219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300" y="221"/>
                    <a:pt x="302" y="224"/>
                    <a:pt x="303" y="227"/>
                  </a:cubicBezTo>
                  <a:cubicBezTo>
                    <a:pt x="304" y="228"/>
                    <a:pt x="304" y="229"/>
                    <a:pt x="304" y="230"/>
                  </a:cubicBezTo>
                  <a:cubicBezTo>
                    <a:pt x="303" y="231"/>
                    <a:pt x="303" y="232"/>
                    <a:pt x="302" y="232"/>
                  </a:cubicBezTo>
                  <a:cubicBezTo>
                    <a:pt x="302" y="232"/>
                    <a:pt x="301" y="232"/>
                    <a:pt x="300" y="233"/>
                  </a:cubicBezTo>
                  <a:cubicBezTo>
                    <a:pt x="300" y="234"/>
                    <a:pt x="301" y="236"/>
                    <a:pt x="302" y="237"/>
                  </a:cubicBezTo>
                  <a:cubicBezTo>
                    <a:pt x="303" y="238"/>
                    <a:pt x="303" y="239"/>
                    <a:pt x="303" y="240"/>
                  </a:cubicBezTo>
                  <a:cubicBezTo>
                    <a:pt x="303" y="241"/>
                    <a:pt x="303" y="242"/>
                    <a:pt x="303" y="244"/>
                  </a:cubicBezTo>
                  <a:cubicBezTo>
                    <a:pt x="303" y="245"/>
                    <a:pt x="303" y="246"/>
                    <a:pt x="303" y="247"/>
                  </a:cubicBezTo>
                  <a:cubicBezTo>
                    <a:pt x="304" y="244"/>
                    <a:pt x="303" y="241"/>
                    <a:pt x="303" y="239"/>
                  </a:cubicBezTo>
                  <a:cubicBezTo>
                    <a:pt x="303" y="238"/>
                    <a:pt x="303" y="238"/>
                    <a:pt x="303" y="238"/>
                  </a:cubicBezTo>
                  <a:cubicBezTo>
                    <a:pt x="303" y="237"/>
                    <a:pt x="303" y="237"/>
                    <a:pt x="303" y="237"/>
                  </a:cubicBezTo>
                  <a:cubicBezTo>
                    <a:pt x="303" y="236"/>
                    <a:pt x="303" y="236"/>
                    <a:pt x="303" y="235"/>
                  </a:cubicBezTo>
                  <a:cubicBezTo>
                    <a:pt x="303" y="235"/>
                    <a:pt x="303" y="234"/>
                    <a:pt x="303" y="233"/>
                  </a:cubicBezTo>
                  <a:cubicBezTo>
                    <a:pt x="304" y="235"/>
                    <a:pt x="304" y="237"/>
                    <a:pt x="304" y="238"/>
                  </a:cubicBezTo>
                  <a:cubicBezTo>
                    <a:pt x="304" y="240"/>
                    <a:pt x="304" y="241"/>
                    <a:pt x="305" y="243"/>
                  </a:cubicBezTo>
                  <a:cubicBezTo>
                    <a:pt x="305" y="242"/>
                    <a:pt x="306" y="241"/>
                    <a:pt x="306" y="244"/>
                  </a:cubicBezTo>
                  <a:cubicBezTo>
                    <a:pt x="306" y="245"/>
                    <a:pt x="306" y="246"/>
                    <a:pt x="306" y="246"/>
                  </a:cubicBezTo>
                  <a:cubicBezTo>
                    <a:pt x="306" y="248"/>
                    <a:pt x="306" y="249"/>
                    <a:pt x="307" y="251"/>
                  </a:cubicBezTo>
                  <a:cubicBezTo>
                    <a:pt x="307" y="252"/>
                    <a:pt x="307" y="253"/>
                    <a:pt x="307" y="254"/>
                  </a:cubicBezTo>
                  <a:cubicBezTo>
                    <a:pt x="307" y="253"/>
                    <a:pt x="308" y="252"/>
                    <a:pt x="308" y="251"/>
                  </a:cubicBezTo>
                  <a:cubicBezTo>
                    <a:pt x="308" y="249"/>
                    <a:pt x="308" y="248"/>
                    <a:pt x="308" y="247"/>
                  </a:cubicBezTo>
                  <a:cubicBezTo>
                    <a:pt x="308" y="245"/>
                    <a:pt x="308" y="244"/>
                    <a:pt x="308" y="243"/>
                  </a:cubicBezTo>
                  <a:cubicBezTo>
                    <a:pt x="308" y="241"/>
                    <a:pt x="308" y="240"/>
                    <a:pt x="308" y="239"/>
                  </a:cubicBezTo>
                  <a:cubicBezTo>
                    <a:pt x="309" y="241"/>
                    <a:pt x="309" y="243"/>
                    <a:pt x="310" y="245"/>
                  </a:cubicBezTo>
                  <a:cubicBezTo>
                    <a:pt x="310" y="245"/>
                    <a:pt x="310" y="245"/>
                    <a:pt x="310" y="244"/>
                  </a:cubicBezTo>
                  <a:cubicBezTo>
                    <a:pt x="310" y="243"/>
                    <a:pt x="309" y="242"/>
                    <a:pt x="309" y="241"/>
                  </a:cubicBezTo>
                  <a:cubicBezTo>
                    <a:pt x="309" y="239"/>
                    <a:pt x="309" y="237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10" y="240"/>
                    <a:pt x="311" y="243"/>
                    <a:pt x="310" y="248"/>
                  </a:cubicBezTo>
                  <a:cubicBezTo>
                    <a:pt x="310" y="248"/>
                    <a:pt x="311" y="248"/>
                    <a:pt x="311" y="248"/>
                  </a:cubicBezTo>
                  <a:cubicBezTo>
                    <a:pt x="312" y="250"/>
                    <a:pt x="312" y="253"/>
                    <a:pt x="312" y="256"/>
                  </a:cubicBezTo>
                  <a:cubicBezTo>
                    <a:pt x="311" y="260"/>
                    <a:pt x="313" y="256"/>
                    <a:pt x="313" y="257"/>
                  </a:cubicBezTo>
                  <a:cubicBezTo>
                    <a:pt x="313" y="258"/>
                    <a:pt x="313" y="257"/>
                    <a:pt x="313" y="256"/>
                  </a:cubicBezTo>
                  <a:cubicBezTo>
                    <a:pt x="313" y="253"/>
                    <a:pt x="313" y="251"/>
                    <a:pt x="314" y="247"/>
                  </a:cubicBezTo>
                  <a:cubicBezTo>
                    <a:pt x="314" y="248"/>
                    <a:pt x="314" y="249"/>
                    <a:pt x="314" y="249"/>
                  </a:cubicBezTo>
                  <a:cubicBezTo>
                    <a:pt x="314" y="250"/>
                    <a:pt x="314" y="251"/>
                    <a:pt x="314" y="251"/>
                  </a:cubicBezTo>
                  <a:cubicBezTo>
                    <a:pt x="315" y="251"/>
                    <a:pt x="315" y="249"/>
                    <a:pt x="315" y="249"/>
                  </a:cubicBezTo>
                  <a:cubicBezTo>
                    <a:pt x="314" y="247"/>
                    <a:pt x="314" y="246"/>
                    <a:pt x="314" y="245"/>
                  </a:cubicBezTo>
                  <a:cubicBezTo>
                    <a:pt x="314" y="243"/>
                    <a:pt x="314" y="243"/>
                    <a:pt x="314" y="243"/>
                  </a:cubicBezTo>
                  <a:cubicBezTo>
                    <a:pt x="314" y="242"/>
                    <a:pt x="314" y="242"/>
                    <a:pt x="314" y="241"/>
                  </a:cubicBezTo>
                  <a:cubicBezTo>
                    <a:pt x="315" y="241"/>
                    <a:pt x="315" y="242"/>
                    <a:pt x="315" y="243"/>
                  </a:cubicBezTo>
                  <a:cubicBezTo>
                    <a:pt x="315" y="243"/>
                    <a:pt x="315" y="244"/>
                    <a:pt x="315" y="245"/>
                  </a:cubicBezTo>
                  <a:cubicBezTo>
                    <a:pt x="315" y="246"/>
                    <a:pt x="315" y="248"/>
                    <a:pt x="316" y="248"/>
                  </a:cubicBezTo>
                  <a:cubicBezTo>
                    <a:pt x="316" y="248"/>
                    <a:pt x="316" y="248"/>
                    <a:pt x="316" y="249"/>
                  </a:cubicBezTo>
                  <a:cubicBezTo>
                    <a:pt x="316" y="249"/>
                    <a:pt x="316" y="250"/>
                    <a:pt x="316" y="250"/>
                  </a:cubicBezTo>
                  <a:cubicBezTo>
                    <a:pt x="316" y="251"/>
                    <a:pt x="316" y="251"/>
                    <a:pt x="316" y="251"/>
                  </a:cubicBezTo>
                  <a:cubicBezTo>
                    <a:pt x="315" y="251"/>
                    <a:pt x="315" y="251"/>
                    <a:pt x="315" y="252"/>
                  </a:cubicBezTo>
                  <a:cubicBezTo>
                    <a:pt x="315" y="255"/>
                    <a:pt x="314" y="258"/>
                    <a:pt x="313" y="261"/>
                  </a:cubicBezTo>
                  <a:cubicBezTo>
                    <a:pt x="313" y="263"/>
                    <a:pt x="313" y="266"/>
                    <a:pt x="312" y="268"/>
                  </a:cubicBezTo>
                  <a:cubicBezTo>
                    <a:pt x="313" y="267"/>
                    <a:pt x="313" y="266"/>
                    <a:pt x="313" y="266"/>
                  </a:cubicBezTo>
                  <a:cubicBezTo>
                    <a:pt x="314" y="265"/>
                    <a:pt x="314" y="264"/>
                    <a:pt x="314" y="264"/>
                  </a:cubicBezTo>
                  <a:cubicBezTo>
                    <a:pt x="315" y="263"/>
                    <a:pt x="316" y="262"/>
                    <a:pt x="317" y="261"/>
                  </a:cubicBezTo>
                  <a:cubicBezTo>
                    <a:pt x="317" y="262"/>
                    <a:pt x="316" y="265"/>
                    <a:pt x="316" y="266"/>
                  </a:cubicBezTo>
                  <a:cubicBezTo>
                    <a:pt x="317" y="266"/>
                    <a:pt x="317" y="263"/>
                    <a:pt x="318" y="261"/>
                  </a:cubicBezTo>
                  <a:cubicBezTo>
                    <a:pt x="318" y="263"/>
                    <a:pt x="317" y="264"/>
                    <a:pt x="317" y="266"/>
                  </a:cubicBezTo>
                  <a:cubicBezTo>
                    <a:pt x="317" y="267"/>
                    <a:pt x="317" y="268"/>
                    <a:pt x="317" y="269"/>
                  </a:cubicBezTo>
                  <a:cubicBezTo>
                    <a:pt x="318" y="268"/>
                    <a:pt x="318" y="267"/>
                    <a:pt x="318" y="266"/>
                  </a:cubicBezTo>
                  <a:cubicBezTo>
                    <a:pt x="318" y="265"/>
                    <a:pt x="318" y="263"/>
                    <a:pt x="319" y="262"/>
                  </a:cubicBezTo>
                  <a:cubicBezTo>
                    <a:pt x="319" y="263"/>
                    <a:pt x="319" y="265"/>
                    <a:pt x="319" y="267"/>
                  </a:cubicBezTo>
                  <a:cubicBezTo>
                    <a:pt x="318" y="268"/>
                    <a:pt x="318" y="270"/>
                    <a:pt x="317" y="271"/>
                  </a:cubicBezTo>
                  <a:cubicBezTo>
                    <a:pt x="317" y="272"/>
                    <a:pt x="317" y="274"/>
                    <a:pt x="316" y="275"/>
                  </a:cubicBezTo>
                  <a:cubicBezTo>
                    <a:pt x="316" y="276"/>
                    <a:pt x="316" y="278"/>
                    <a:pt x="316" y="279"/>
                  </a:cubicBezTo>
                  <a:cubicBezTo>
                    <a:pt x="317" y="278"/>
                    <a:pt x="317" y="275"/>
                    <a:pt x="318" y="274"/>
                  </a:cubicBezTo>
                  <a:cubicBezTo>
                    <a:pt x="319" y="272"/>
                    <a:pt x="319" y="269"/>
                    <a:pt x="320" y="267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19" y="264"/>
                    <a:pt x="320" y="262"/>
                    <a:pt x="320" y="261"/>
                  </a:cubicBezTo>
                  <a:cubicBezTo>
                    <a:pt x="320" y="258"/>
                    <a:pt x="320" y="258"/>
                    <a:pt x="320" y="258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21" y="254"/>
                    <a:pt x="321" y="253"/>
                    <a:pt x="321" y="251"/>
                  </a:cubicBezTo>
                  <a:cubicBezTo>
                    <a:pt x="321" y="250"/>
                    <a:pt x="321" y="250"/>
                    <a:pt x="321" y="249"/>
                  </a:cubicBezTo>
                  <a:cubicBezTo>
                    <a:pt x="321" y="246"/>
                    <a:pt x="321" y="246"/>
                    <a:pt x="321" y="246"/>
                  </a:cubicBezTo>
                  <a:cubicBezTo>
                    <a:pt x="321" y="246"/>
                    <a:pt x="321" y="246"/>
                    <a:pt x="322" y="246"/>
                  </a:cubicBezTo>
                  <a:cubicBezTo>
                    <a:pt x="322" y="246"/>
                    <a:pt x="321" y="259"/>
                    <a:pt x="321" y="261"/>
                  </a:cubicBezTo>
                  <a:cubicBezTo>
                    <a:pt x="321" y="261"/>
                    <a:pt x="321" y="260"/>
                    <a:pt x="322" y="259"/>
                  </a:cubicBezTo>
                  <a:cubicBezTo>
                    <a:pt x="321" y="261"/>
                    <a:pt x="321" y="262"/>
                    <a:pt x="321" y="264"/>
                  </a:cubicBezTo>
                  <a:cubicBezTo>
                    <a:pt x="320" y="265"/>
                    <a:pt x="320" y="267"/>
                    <a:pt x="320" y="268"/>
                  </a:cubicBezTo>
                  <a:cubicBezTo>
                    <a:pt x="320" y="271"/>
                    <a:pt x="323" y="269"/>
                    <a:pt x="322" y="274"/>
                  </a:cubicBezTo>
                  <a:cubicBezTo>
                    <a:pt x="323" y="270"/>
                    <a:pt x="324" y="269"/>
                    <a:pt x="325" y="270"/>
                  </a:cubicBezTo>
                  <a:cubicBezTo>
                    <a:pt x="326" y="271"/>
                    <a:pt x="325" y="274"/>
                    <a:pt x="325" y="276"/>
                  </a:cubicBezTo>
                  <a:close/>
                  <a:moveTo>
                    <a:pt x="155" y="205"/>
                  </a:moveTo>
                  <a:cubicBezTo>
                    <a:pt x="155" y="205"/>
                    <a:pt x="155" y="205"/>
                    <a:pt x="155" y="205"/>
                  </a:cubicBezTo>
                  <a:cubicBezTo>
                    <a:pt x="155" y="205"/>
                    <a:pt x="155" y="205"/>
                    <a:pt x="155" y="206"/>
                  </a:cubicBezTo>
                  <a:cubicBezTo>
                    <a:pt x="155" y="206"/>
                    <a:pt x="155" y="207"/>
                    <a:pt x="155" y="207"/>
                  </a:cubicBezTo>
                  <a:cubicBezTo>
                    <a:pt x="155" y="207"/>
                    <a:pt x="155" y="206"/>
                    <a:pt x="155" y="206"/>
                  </a:cubicBezTo>
                  <a:cubicBezTo>
                    <a:pt x="155" y="205"/>
                    <a:pt x="155" y="205"/>
                    <a:pt x="155" y="205"/>
                  </a:cubicBezTo>
                  <a:close/>
                  <a:moveTo>
                    <a:pt x="337" y="70"/>
                  </a:moveTo>
                  <a:cubicBezTo>
                    <a:pt x="331" y="67"/>
                    <a:pt x="331" y="67"/>
                    <a:pt x="331" y="67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1" y="63"/>
                    <a:pt x="319" y="62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2"/>
                    <a:pt x="320" y="62"/>
                    <a:pt x="320" y="62"/>
                  </a:cubicBezTo>
                  <a:cubicBezTo>
                    <a:pt x="323" y="63"/>
                    <a:pt x="325" y="64"/>
                    <a:pt x="326" y="64"/>
                  </a:cubicBezTo>
                  <a:cubicBezTo>
                    <a:pt x="326" y="64"/>
                    <a:pt x="326" y="64"/>
                    <a:pt x="326" y="64"/>
                  </a:cubicBezTo>
                  <a:cubicBezTo>
                    <a:pt x="327" y="65"/>
                    <a:pt x="329" y="65"/>
                    <a:pt x="330" y="65"/>
                  </a:cubicBezTo>
                  <a:cubicBezTo>
                    <a:pt x="331" y="66"/>
                    <a:pt x="332" y="66"/>
                    <a:pt x="333" y="67"/>
                  </a:cubicBezTo>
                  <a:cubicBezTo>
                    <a:pt x="335" y="67"/>
                    <a:pt x="338" y="68"/>
                    <a:pt x="340" y="70"/>
                  </a:cubicBezTo>
                  <a:cubicBezTo>
                    <a:pt x="339" y="70"/>
                    <a:pt x="338" y="69"/>
                    <a:pt x="337" y="69"/>
                  </a:cubicBezTo>
                  <a:cubicBezTo>
                    <a:pt x="336" y="68"/>
                    <a:pt x="335" y="68"/>
                    <a:pt x="335" y="68"/>
                  </a:cubicBezTo>
                  <a:cubicBezTo>
                    <a:pt x="335" y="68"/>
                    <a:pt x="336" y="69"/>
                    <a:pt x="337" y="70"/>
                  </a:cubicBezTo>
                  <a:cubicBezTo>
                    <a:pt x="338" y="70"/>
                    <a:pt x="340" y="71"/>
                    <a:pt x="340" y="71"/>
                  </a:cubicBezTo>
                  <a:cubicBezTo>
                    <a:pt x="344" y="73"/>
                    <a:pt x="347" y="74"/>
                    <a:pt x="350" y="76"/>
                  </a:cubicBezTo>
                  <a:cubicBezTo>
                    <a:pt x="352" y="77"/>
                    <a:pt x="353" y="78"/>
                    <a:pt x="354" y="79"/>
                  </a:cubicBezTo>
                  <a:cubicBezTo>
                    <a:pt x="356" y="80"/>
                    <a:pt x="357" y="81"/>
                    <a:pt x="359" y="82"/>
                  </a:cubicBezTo>
                  <a:cubicBezTo>
                    <a:pt x="360" y="83"/>
                    <a:pt x="361" y="84"/>
                    <a:pt x="362" y="85"/>
                  </a:cubicBezTo>
                  <a:cubicBezTo>
                    <a:pt x="363" y="85"/>
                    <a:pt x="364" y="86"/>
                    <a:pt x="364" y="87"/>
                  </a:cubicBezTo>
                  <a:cubicBezTo>
                    <a:pt x="364" y="86"/>
                    <a:pt x="363" y="86"/>
                    <a:pt x="362" y="85"/>
                  </a:cubicBezTo>
                  <a:cubicBezTo>
                    <a:pt x="359" y="83"/>
                    <a:pt x="356" y="81"/>
                    <a:pt x="352" y="78"/>
                  </a:cubicBezTo>
                  <a:cubicBezTo>
                    <a:pt x="342" y="73"/>
                    <a:pt x="342" y="73"/>
                    <a:pt x="342" y="73"/>
                  </a:cubicBezTo>
                  <a:cubicBezTo>
                    <a:pt x="340" y="72"/>
                    <a:pt x="338" y="71"/>
                    <a:pt x="337" y="70"/>
                  </a:cubicBezTo>
                  <a:close/>
                  <a:moveTo>
                    <a:pt x="343" y="387"/>
                  </a:moveTo>
                  <a:cubicBezTo>
                    <a:pt x="343" y="387"/>
                    <a:pt x="343" y="387"/>
                    <a:pt x="343" y="387"/>
                  </a:cubicBezTo>
                  <a:cubicBezTo>
                    <a:pt x="344" y="386"/>
                    <a:pt x="345" y="385"/>
                    <a:pt x="346" y="385"/>
                  </a:cubicBezTo>
                  <a:cubicBezTo>
                    <a:pt x="345" y="386"/>
                    <a:pt x="344" y="387"/>
                    <a:pt x="343" y="387"/>
                  </a:cubicBezTo>
                  <a:close/>
                  <a:moveTo>
                    <a:pt x="351" y="384"/>
                  </a:moveTo>
                  <a:cubicBezTo>
                    <a:pt x="354" y="381"/>
                    <a:pt x="357" y="378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58" y="378"/>
                    <a:pt x="354" y="381"/>
                    <a:pt x="351" y="384"/>
                  </a:cubicBezTo>
                  <a:close/>
                  <a:moveTo>
                    <a:pt x="362" y="375"/>
                  </a:moveTo>
                  <a:cubicBezTo>
                    <a:pt x="362" y="376"/>
                    <a:pt x="361" y="376"/>
                    <a:pt x="361" y="377"/>
                  </a:cubicBezTo>
                  <a:cubicBezTo>
                    <a:pt x="361" y="376"/>
                    <a:pt x="362" y="375"/>
                    <a:pt x="363" y="374"/>
                  </a:cubicBezTo>
                  <a:cubicBezTo>
                    <a:pt x="363" y="375"/>
                    <a:pt x="363" y="375"/>
                    <a:pt x="362" y="375"/>
                  </a:cubicBezTo>
                  <a:close/>
                  <a:moveTo>
                    <a:pt x="364" y="373"/>
                  </a:moveTo>
                  <a:cubicBezTo>
                    <a:pt x="364" y="373"/>
                    <a:pt x="364" y="373"/>
                    <a:pt x="364" y="373"/>
                  </a:cubicBezTo>
                  <a:cubicBezTo>
                    <a:pt x="363" y="374"/>
                    <a:pt x="363" y="374"/>
                    <a:pt x="362" y="375"/>
                  </a:cubicBezTo>
                  <a:cubicBezTo>
                    <a:pt x="363" y="374"/>
                    <a:pt x="364" y="372"/>
                    <a:pt x="365" y="372"/>
                  </a:cubicBezTo>
                  <a:cubicBezTo>
                    <a:pt x="365" y="372"/>
                    <a:pt x="365" y="372"/>
                    <a:pt x="364" y="373"/>
                  </a:cubicBezTo>
                  <a:close/>
                  <a:moveTo>
                    <a:pt x="368" y="361"/>
                  </a:moveTo>
                  <a:cubicBezTo>
                    <a:pt x="364" y="365"/>
                    <a:pt x="360" y="369"/>
                    <a:pt x="357" y="373"/>
                  </a:cubicBezTo>
                  <a:cubicBezTo>
                    <a:pt x="363" y="368"/>
                    <a:pt x="369" y="362"/>
                    <a:pt x="374" y="355"/>
                  </a:cubicBezTo>
                  <a:cubicBezTo>
                    <a:pt x="374" y="356"/>
                    <a:pt x="374" y="357"/>
                    <a:pt x="373" y="357"/>
                  </a:cubicBezTo>
                  <a:cubicBezTo>
                    <a:pt x="372" y="360"/>
                    <a:pt x="369" y="363"/>
                    <a:pt x="366" y="366"/>
                  </a:cubicBezTo>
                  <a:cubicBezTo>
                    <a:pt x="362" y="370"/>
                    <a:pt x="357" y="374"/>
                    <a:pt x="352" y="378"/>
                  </a:cubicBezTo>
                  <a:cubicBezTo>
                    <a:pt x="351" y="379"/>
                    <a:pt x="351" y="380"/>
                    <a:pt x="350" y="380"/>
                  </a:cubicBezTo>
                  <a:cubicBezTo>
                    <a:pt x="351" y="380"/>
                    <a:pt x="352" y="379"/>
                    <a:pt x="353" y="379"/>
                  </a:cubicBezTo>
                  <a:cubicBezTo>
                    <a:pt x="350" y="380"/>
                    <a:pt x="348" y="382"/>
                    <a:pt x="346" y="384"/>
                  </a:cubicBezTo>
                  <a:cubicBezTo>
                    <a:pt x="345" y="385"/>
                    <a:pt x="344" y="385"/>
                    <a:pt x="343" y="386"/>
                  </a:cubicBezTo>
                  <a:cubicBezTo>
                    <a:pt x="343" y="386"/>
                    <a:pt x="344" y="386"/>
                    <a:pt x="344" y="386"/>
                  </a:cubicBezTo>
                  <a:cubicBezTo>
                    <a:pt x="344" y="385"/>
                    <a:pt x="344" y="385"/>
                    <a:pt x="345" y="384"/>
                  </a:cubicBezTo>
                  <a:cubicBezTo>
                    <a:pt x="347" y="382"/>
                    <a:pt x="347" y="381"/>
                    <a:pt x="351" y="379"/>
                  </a:cubicBezTo>
                  <a:cubicBezTo>
                    <a:pt x="350" y="379"/>
                    <a:pt x="349" y="380"/>
                    <a:pt x="349" y="380"/>
                  </a:cubicBezTo>
                  <a:cubicBezTo>
                    <a:pt x="351" y="378"/>
                    <a:pt x="353" y="377"/>
                    <a:pt x="355" y="375"/>
                  </a:cubicBezTo>
                  <a:cubicBezTo>
                    <a:pt x="357" y="373"/>
                    <a:pt x="358" y="371"/>
                    <a:pt x="360" y="368"/>
                  </a:cubicBezTo>
                  <a:cubicBezTo>
                    <a:pt x="364" y="364"/>
                    <a:pt x="368" y="360"/>
                    <a:pt x="372" y="355"/>
                  </a:cubicBezTo>
                  <a:cubicBezTo>
                    <a:pt x="373" y="353"/>
                    <a:pt x="375" y="351"/>
                    <a:pt x="377" y="349"/>
                  </a:cubicBezTo>
                  <a:cubicBezTo>
                    <a:pt x="374" y="353"/>
                    <a:pt x="371" y="357"/>
                    <a:pt x="368" y="361"/>
                  </a:cubicBezTo>
                  <a:close/>
                  <a:moveTo>
                    <a:pt x="376" y="93"/>
                  </a:moveTo>
                  <a:cubicBezTo>
                    <a:pt x="376" y="94"/>
                    <a:pt x="377" y="96"/>
                    <a:pt x="378" y="97"/>
                  </a:cubicBezTo>
                  <a:cubicBezTo>
                    <a:pt x="378" y="97"/>
                    <a:pt x="378" y="97"/>
                    <a:pt x="378" y="97"/>
                  </a:cubicBezTo>
                  <a:cubicBezTo>
                    <a:pt x="375" y="95"/>
                    <a:pt x="373" y="93"/>
                    <a:pt x="371" y="91"/>
                  </a:cubicBezTo>
                  <a:cubicBezTo>
                    <a:pt x="371" y="91"/>
                    <a:pt x="372" y="92"/>
                    <a:pt x="372" y="92"/>
                  </a:cubicBezTo>
                  <a:cubicBezTo>
                    <a:pt x="373" y="92"/>
                    <a:pt x="373" y="92"/>
                    <a:pt x="373" y="92"/>
                  </a:cubicBezTo>
                  <a:cubicBezTo>
                    <a:pt x="369" y="89"/>
                    <a:pt x="366" y="87"/>
                    <a:pt x="364" y="85"/>
                  </a:cubicBezTo>
                  <a:cubicBezTo>
                    <a:pt x="362" y="82"/>
                    <a:pt x="358" y="80"/>
                    <a:pt x="355" y="78"/>
                  </a:cubicBezTo>
                  <a:cubicBezTo>
                    <a:pt x="354" y="77"/>
                    <a:pt x="353" y="76"/>
                    <a:pt x="353" y="77"/>
                  </a:cubicBezTo>
                  <a:cubicBezTo>
                    <a:pt x="353" y="76"/>
                    <a:pt x="352" y="76"/>
                    <a:pt x="352" y="76"/>
                  </a:cubicBezTo>
                  <a:cubicBezTo>
                    <a:pt x="347" y="73"/>
                    <a:pt x="343" y="70"/>
                    <a:pt x="340" y="67"/>
                  </a:cubicBezTo>
                  <a:cubicBezTo>
                    <a:pt x="341" y="67"/>
                    <a:pt x="345" y="70"/>
                    <a:pt x="347" y="71"/>
                  </a:cubicBezTo>
                  <a:cubicBezTo>
                    <a:pt x="349" y="73"/>
                    <a:pt x="352" y="74"/>
                    <a:pt x="354" y="76"/>
                  </a:cubicBezTo>
                  <a:cubicBezTo>
                    <a:pt x="355" y="77"/>
                    <a:pt x="356" y="78"/>
                    <a:pt x="356" y="78"/>
                  </a:cubicBezTo>
                  <a:cubicBezTo>
                    <a:pt x="356" y="77"/>
                    <a:pt x="357" y="78"/>
                    <a:pt x="358" y="79"/>
                  </a:cubicBezTo>
                  <a:cubicBezTo>
                    <a:pt x="359" y="79"/>
                    <a:pt x="360" y="81"/>
                    <a:pt x="362" y="82"/>
                  </a:cubicBezTo>
                  <a:cubicBezTo>
                    <a:pt x="364" y="83"/>
                    <a:pt x="366" y="85"/>
                    <a:pt x="369" y="87"/>
                  </a:cubicBezTo>
                  <a:cubicBezTo>
                    <a:pt x="371" y="89"/>
                    <a:pt x="373" y="91"/>
                    <a:pt x="375" y="93"/>
                  </a:cubicBezTo>
                  <a:cubicBezTo>
                    <a:pt x="374" y="90"/>
                    <a:pt x="376" y="93"/>
                    <a:pt x="380" y="96"/>
                  </a:cubicBezTo>
                  <a:cubicBezTo>
                    <a:pt x="372" y="88"/>
                    <a:pt x="364" y="81"/>
                    <a:pt x="356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9" y="77"/>
                    <a:pt x="362" y="79"/>
                    <a:pt x="365" y="81"/>
                  </a:cubicBezTo>
                  <a:cubicBezTo>
                    <a:pt x="368" y="83"/>
                    <a:pt x="370" y="86"/>
                    <a:pt x="373" y="89"/>
                  </a:cubicBezTo>
                  <a:cubicBezTo>
                    <a:pt x="375" y="91"/>
                    <a:pt x="378" y="93"/>
                    <a:pt x="380" y="95"/>
                  </a:cubicBezTo>
                  <a:cubicBezTo>
                    <a:pt x="380" y="96"/>
                    <a:pt x="380" y="96"/>
                    <a:pt x="380" y="97"/>
                  </a:cubicBezTo>
                  <a:cubicBezTo>
                    <a:pt x="380" y="97"/>
                    <a:pt x="380" y="97"/>
                    <a:pt x="380" y="97"/>
                  </a:cubicBezTo>
                  <a:cubicBezTo>
                    <a:pt x="379" y="96"/>
                    <a:pt x="377" y="95"/>
                    <a:pt x="376" y="93"/>
                  </a:cubicBezTo>
                  <a:close/>
                  <a:moveTo>
                    <a:pt x="344" y="420"/>
                  </a:moveTo>
                  <a:cubicBezTo>
                    <a:pt x="341" y="421"/>
                    <a:pt x="345" y="419"/>
                    <a:pt x="348" y="417"/>
                  </a:cubicBezTo>
                  <a:cubicBezTo>
                    <a:pt x="347" y="418"/>
                    <a:pt x="345" y="419"/>
                    <a:pt x="344" y="420"/>
                  </a:cubicBezTo>
                  <a:close/>
                  <a:moveTo>
                    <a:pt x="363" y="396"/>
                  </a:moveTo>
                  <a:cubicBezTo>
                    <a:pt x="368" y="390"/>
                    <a:pt x="369" y="391"/>
                    <a:pt x="371" y="390"/>
                  </a:cubicBezTo>
                  <a:cubicBezTo>
                    <a:pt x="370" y="391"/>
                    <a:pt x="369" y="392"/>
                    <a:pt x="368" y="392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1" y="397"/>
                    <a:pt x="361" y="397"/>
                    <a:pt x="361" y="397"/>
                  </a:cubicBezTo>
                  <a:cubicBezTo>
                    <a:pt x="362" y="397"/>
                    <a:pt x="362" y="396"/>
                    <a:pt x="363" y="396"/>
                  </a:cubicBezTo>
                  <a:close/>
                  <a:moveTo>
                    <a:pt x="351" y="406"/>
                  </a:moveTo>
                  <a:cubicBezTo>
                    <a:pt x="353" y="404"/>
                    <a:pt x="356" y="402"/>
                    <a:pt x="358" y="400"/>
                  </a:cubicBezTo>
                  <a:cubicBezTo>
                    <a:pt x="360" y="399"/>
                    <a:pt x="362" y="397"/>
                    <a:pt x="365" y="395"/>
                  </a:cubicBezTo>
                  <a:cubicBezTo>
                    <a:pt x="366" y="394"/>
                    <a:pt x="367" y="394"/>
                    <a:pt x="368" y="393"/>
                  </a:cubicBezTo>
                  <a:cubicBezTo>
                    <a:pt x="369" y="392"/>
                    <a:pt x="370" y="391"/>
                    <a:pt x="371" y="390"/>
                  </a:cubicBezTo>
                  <a:cubicBezTo>
                    <a:pt x="371" y="390"/>
                    <a:pt x="371" y="390"/>
                    <a:pt x="371" y="390"/>
                  </a:cubicBezTo>
                  <a:cubicBezTo>
                    <a:pt x="372" y="390"/>
                    <a:pt x="372" y="390"/>
                    <a:pt x="372" y="390"/>
                  </a:cubicBezTo>
                  <a:cubicBezTo>
                    <a:pt x="369" y="393"/>
                    <a:pt x="366" y="395"/>
                    <a:pt x="363" y="398"/>
                  </a:cubicBezTo>
                  <a:cubicBezTo>
                    <a:pt x="361" y="399"/>
                    <a:pt x="359" y="401"/>
                    <a:pt x="359" y="401"/>
                  </a:cubicBezTo>
                  <a:cubicBezTo>
                    <a:pt x="359" y="401"/>
                    <a:pt x="360" y="401"/>
                    <a:pt x="361" y="400"/>
                  </a:cubicBezTo>
                  <a:cubicBezTo>
                    <a:pt x="362" y="399"/>
                    <a:pt x="365" y="397"/>
                    <a:pt x="367" y="395"/>
                  </a:cubicBezTo>
                  <a:cubicBezTo>
                    <a:pt x="368" y="394"/>
                    <a:pt x="370" y="392"/>
                    <a:pt x="372" y="390"/>
                  </a:cubicBezTo>
                  <a:cubicBezTo>
                    <a:pt x="372" y="390"/>
                    <a:pt x="372" y="391"/>
                    <a:pt x="372" y="391"/>
                  </a:cubicBezTo>
                  <a:cubicBezTo>
                    <a:pt x="372" y="391"/>
                    <a:pt x="371" y="392"/>
                    <a:pt x="371" y="393"/>
                  </a:cubicBezTo>
                  <a:cubicBezTo>
                    <a:pt x="370" y="393"/>
                    <a:pt x="370" y="394"/>
                    <a:pt x="369" y="394"/>
                  </a:cubicBezTo>
                  <a:cubicBezTo>
                    <a:pt x="368" y="395"/>
                    <a:pt x="368" y="395"/>
                    <a:pt x="367" y="396"/>
                  </a:cubicBezTo>
                  <a:cubicBezTo>
                    <a:pt x="366" y="397"/>
                    <a:pt x="366" y="397"/>
                    <a:pt x="365" y="398"/>
                  </a:cubicBezTo>
                  <a:cubicBezTo>
                    <a:pt x="364" y="399"/>
                    <a:pt x="362" y="400"/>
                    <a:pt x="361" y="401"/>
                  </a:cubicBezTo>
                  <a:cubicBezTo>
                    <a:pt x="356" y="404"/>
                    <a:pt x="354" y="404"/>
                    <a:pt x="351" y="406"/>
                  </a:cubicBezTo>
                  <a:close/>
                  <a:moveTo>
                    <a:pt x="373" y="392"/>
                  </a:moveTo>
                  <a:cubicBezTo>
                    <a:pt x="372" y="393"/>
                    <a:pt x="372" y="394"/>
                    <a:pt x="371" y="395"/>
                  </a:cubicBezTo>
                  <a:cubicBezTo>
                    <a:pt x="371" y="395"/>
                    <a:pt x="370" y="396"/>
                    <a:pt x="370" y="396"/>
                  </a:cubicBezTo>
                  <a:cubicBezTo>
                    <a:pt x="371" y="395"/>
                    <a:pt x="372" y="394"/>
                    <a:pt x="373" y="392"/>
                  </a:cubicBezTo>
                  <a:close/>
                  <a:moveTo>
                    <a:pt x="367" y="397"/>
                  </a:moveTo>
                  <a:cubicBezTo>
                    <a:pt x="367" y="398"/>
                    <a:pt x="366" y="398"/>
                    <a:pt x="365" y="399"/>
                  </a:cubicBezTo>
                  <a:cubicBezTo>
                    <a:pt x="364" y="400"/>
                    <a:pt x="362" y="401"/>
                    <a:pt x="361" y="403"/>
                  </a:cubicBezTo>
                  <a:cubicBezTo>
                    <a:pt x="362" y="401"/>
                    <a:pt x="363" y="400"/>
                    <a:pt x="365" y="399"/>
                  </a:cubicBezTo>
                  <a:cubicBezTo>
                    <a:pt x="365" y="399"/>
                    <a:pt x="366" y="398"/>
                    <a:pt x="367" y="397"/>
                  </a:cubicBezTo>
                  <a:close/>
                  <a:moveTo>
                    <a:pt x="358" y="406"/>
                  </a:moveTo>
                  <a:cubicBezTo>
                    <a:pt x="358" y="406"/>
                    <a:pt x="358" y="406"/>
                    <a:pt x="358" y="406"/>
                  </a:cubicBezTo>
                  <a:cubicBezTo>
                    <a:pt x="363" y="402"/>
                    <a:pt x="367" y="399"/>
                    <a:pt x="371" y="395"/>
                  </a:cubicBezTo>
                  <a:cubicBezTo>
                    <a:pt x="371" y="396"/>
                    <a:pt x="370" y="397"/>
                    <a:pt x="369" y="397"/>
                  </a:cubicBezTo>
                  <a:cubicBezTo>
                    <a:pt x="369" y="397"/>
                    <a:pt x="369" y="398"/>
                    <a:pt x="368" y="398"/>
                  </a:cubicBezTo>
                  <a:cubicBezTo>
                    <a:pt x="367" y="400"/>
                    <a:pt x="365" y="401"/>
                    <a:pt x="363" y="402"/>
                  </a:cubicBezTo>
                  <a:cubicBezTo>
                    <a:pt x="362" y="403"/>
                    <a:pt x="360" y="405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lose/>
                  <a:moveTo>
                    <a:pt x="355" y="408"/>
                  </a:moveTo>
                  <a:cubicBezTo>
                    <a:pt x="356" y="408"/>
                    <a:pt x="357" y="407"/>
                    <a:pt x="358" y="406"/>
                  </a:cubicBezTo>
                  <a:cubicBezTo>
                    <a:pt x="360" y="405"/>
                    <a:pt x="362" y="404"/>
                    <a:pt x="364" y="402"/>
                  </a:cubicBezTo>
                  <a:cubicBezTo>
                    <a:pt x="368" y="399"/>
                    <a:pt x="368" y="399"/>
                    <a:pt x="368" y="399"/>
                  </a:cubicBezTo>
                  <a:cubicBezTo>
                    <a:pt x="367" y="400"/>
                    <a:pt x="367" y="400"/>
                    <a:pt x="366" y="401"/>
                  </a:cubicBezTo>
                  <a:cubicBezTo>
                    <a:pt x="362" y="404"/>
                    <a:pt x="357" y="408"/>
                    <a:pt x="352" y="411"/>
                  </a:cubicBezTo>
                  <a:cubicBezTo>
                    <a:pt x="353" y="410"/>
                    <a:pt x="354" y="409"/>
                    <a:pt x="355" y="408"/>
                  </a:cubicBezTo>
                  <a:close/>
                  <a:moveTo>
                    <a:pt x="355" y="412"/>
                  </a:moveTo>
                  <a:cubicBezTo>
                    <a:pt x="354" y="413"/>
                    <a:pt x="351" y="414"/>
                    <a:pt x="352" y="414"/>
                  </a:cubicBezTo>
                  <a:cubicBezTo>
                    <a:pt x="354" y="413"/>
                    <a:pt x="355" y="412"/>
                    <a:pt x="357" y="410"/>
                  </a:cubicBezTo>
                  <a:lnTo>
                    <a:pt x="355" y="412"/>
                  </a:lnTo>
                  <a:close/>
                  <a:moveTo>
                    <a:pt x="360" y="408"/>
                  </a:moveTo>
                  <a:cubicBezTo>
                    <a:pt x="360" y="408"/>
                    <a:pt x="359" y="408"/>
                    <a:pt x="359" y="408"/>
                  </a:cubicBezTo>
                  <a:cubicBezTo>
                    <a:pt x="359" y="408"/>
                    <a:pt x="360" y="407"/>
                    <a:pt x="362" y="406"/>
                  </a:cubicBezTo>
                  <a:cubicBezTo>
                    <a:pt x="362" y="406"/>
                    <a:pt x="363" y="405"/>
                    <a:pt x="363" y="405"/>
                  </a:cubicBezTo>
                  <a:lnTo>
                    <a:pt x="360" y="408"/>
                  </a:lnTo>
                  <a:close/>
                  <a:moveTo>
                    <a:pt x="365" y="405"/>
                  </a:moveTo>
                  <a:cubicBezTo>
                    <a:pt x="365" y="406"/>
                    <a:pt x="364" y="406"/>
                    <a:pt x="363" y="407"/>
                  </a:cubicBezTo>
                  <a:cubicBezTo>
                    <a:pt x="364" y="406"/>
                    <a:pt x="365" y="405"/>
                    <a:pt x="366" y="404"/>
                  </a:cubicBezTo>
                  <a:cubicBezTo>
                    <a:pt x="366" y="404"/>
                    <a:pt x="366" y="405"/>
                    <a:pt x="365" y="405"/>
                  </a:cubicBezTo>
                  <a:close/>
                  <a:moveTo>
                    <a:pt x="372" y="396"/>
                  </a:moveTo>
                  <a:cubicBezTo>
                    <a:pt x="371" y="397"/>
                    <a:pt x="369" y="399"/>
                    <a:pt x="368" y="400"/>
                  </a:cubicBezTo>
                  <a:cubicBezTo>
                    <a:pt x="370" y="398"/>
                    <a:pt x="372" y="395"/>
                    <a:pt x="375" y="393"/>
                  </a:cubicBezTo>
                  <a:cubicBezTo>
                    <a:pt x="374" y="394"/>
                    <a:pt x="373" y="395"/>
                    <a:pt x="372" y="396"/>
                  </a:cubicBezTo>
                  <a:close/>
                  <a:moveTo>
                    <a:pt x="267" y="17"/>
                  </a:moveTo>
                  <a:cubicBezTo>
                    <a:pt x="259" y="17"/>
                    <a:pt x="255" y="16"/>
                    <a:pt x="247" y="15"/>
                  </a:cubicBezTo>
                  <a:cubicBezTo>
                    <a:pt x="244" y="17"/>
                    <a:pt x="247" y="17"/>
                    <a:pt x="267" y="17"/>
                  </a:cubicBezTo>
                  <a:close/>
                  <a:moveTo>
                    <a:pt x="454" y="290"/>
                  </a:moveTo>
                  <a:cubicBezTo>
                    <a:pt x="453" y="294"/>
                    <a:pt x="451" y="299"/>
                    <a:pt x="450" y="298"/>
                  </a:cubicBezTo>
                  <a:cubicBezTo>
                    <a:pt x="450" y="301"/>
                    <a:pt x="450" y="302"/>
                    <a:pt x="450" y="303"/>
                  </a:cubicBezTo>
                  <a:cubicBezTo>
                    <a:pt x="451" y="304"/>
                    <a:pt x="451" y="304"/>
                    <a:pt x="450" y="306"/>
                  </a:cubicBezTo>
                  <a:cubicBezTo>
                    <a:pt x="450" y="307"/>
                    <a:pt x="450" y="308"/>
                    <a:pt x="449" y="309"/>
                  </a:cubicBezTo>
                  <a:cubicBezTo>
                    <a:pt x="450" y="307"/>
                    <a:pt x="451" y="306"/>
                    <a:pt x="451" y="304"/>
                  </a:cubicBezTo>
                  <a:cubicBezTo>
                    <a:pt x="452" y="302"/>
                    <a:pt x="453" y="299"/>
                    <a:pt x="454" y="297"/>
                  </a:cubicBezTo>
                  <a:cubicBezTo>
                    <a:pt x="455" y="292"/>
                    <a:pt x="456" y="288"/>
                    <a:pt x="457" y="282"/>
                  </a:cubicBezTo>
                  <a:cubicBezTo>
                    <a:pt x="458" y="277"/>
                    <a:pt x="459" y="272"/>
                    <a:pt x="460" y="267"/>
                  </a:cubicBezTo>
                  <a:cubicBezTo>
                    <a:pt x="458" y="273"/>
                    <a:pt x="458" y="279"/>
                    <a:pt x="456" y="283"/>
                  </a:cubicBezTo>
                  <a:cubicBezTo>
                    <a:pt x="456" y="286"/>
                    <a:pt x="454" y="296"/>
                    <a:pt x="454" y="290"/>
                  </a:cubicBezTo>
                  <a:close/>
                  <a:moveTo>
                    <a:pt x="475" y="230"/>
                  </a:moveTo>
                  <a:cubicBezTo>
                    <a:pt x="475" y="233"/>
                    <a:pt x="475" y="237"/>
                    <a:pt x="475" y="241"/>
                  </a:cubicBezTo>
                  <a:cubicBezTo>
                    <a:pt x="475" y="244"/>
                    <a:pt x="475" y="248"/>
                    <a:pt x="474" y="251"/>
                  </a:cubicBezTo>
                  <a:cubicBezTo>
                    <a:pt x="475" y="253"/>
                    <a:pt x="474" y="262"/>
                    <a:pt x="475" y="262"/>
                  </a:cubicBezTo>
                  <a:cubicBezTo>
                    <a:pt x="475" y="259"/>
                    <a:pt x="475" y="252"/>
                    <a:pt x="476" y="246"/>
                  </a:cubicBezTo>
                  <a:cubicBezTo>
                    <a:pt x="476" y="239"/>
                    <a:pt x="475" y="233"/>
                    <a:pt x="475" y="230"/>
                  </a:cubicBezTo>
                  <a:close/>
                  <a:moveTo>
                    <a:pt x="474" y="251"/>
                  </a:move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lose/>
                  <a:moveTo>
                    <a:pt x="472" y="265"/>
                  </a:moveTo>
                  <a:cubicBezTo>
                    <a:pt x="471" y="270"/>
                    <a:pt x="470" y="275"/>
                    <a:pt x="469" y="281"/>
                  </a:cubicBezTo>
                  <a:cubicBezTo>
                    <a:pt x="470" y="277"/>
                    <a:pt x="471" y="274"/>
                    <a:pt x="472" y="271"/>
                  </a:cubicBezTo>
                  <a:cubicBezTo>
                    <a:pt x="473" y="269"/>
                    <a:pt x="473" y="266"/>
                    <a:pt x="473" y="263"/>
                  </a:cubicBezTo>
                  <a:cubicBezTo>
                    <a:pt x="474" y="259"/>
                    <a:pt x="474" y="255"/>
                    <a:pt x="474" y="251"/>
                  </a:cubicBezTo>
                  <a:cubicBezTo>
                    <a:pt x="473" y="254"/>
                    <a:pt x="473" y="259"/>
                    <a:pt x="473" y="261"/>
                  </a:cubicBezTo>
                  <a:cubicBezTo>
                    <a:pt x="472" y="263"/>
                    <a:pt x="472" y="263"/>
                    <a:pt x="472" y="265"/>
                  </a:cubicBezTo>
                  <a:close/>
                  <a:moveTo>
                    <a:pt x="122" y="263"/>
                  </a:move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lose/>
                  <a:moveTo>
                    <a:pt x="126" y="249"/>
                  </a:moveTo>
                  <a:cubicBezTo>
                    <a:pt x="126" y="251"/>
                    <a:pt x="126" y="253"/>
                    <a:pt x="126" y="255"/>
                  </a:cubicBezTo>
                  <a:cubicBezTo>
                    <a:pt x="126" y="256"/>
                    <a:pt x="125" y="258"/>
                    <a:pt x="125" y="260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26" y="267"/>
                    <a:pt x="125" y="269"/>
                    <a:pt x="126" y="271"/>
                  </a:cubicBezTo>
                  <a:cubicBezTo>
                    <a:pt x="126" y="269"/>
                    <a:pt x="126" y="268"/>
                    <a:pt x="126" y="267"/>
                  </a:cubicBezTo>
                  <a:cubicBezTo>
                    <a:pt x="126" y="267"/>
                    <a:pt x="126" y="269"/>
                    <a:pt x="126" y="269"/>
                  </a:cubicBezTo>
                  <a:cubicBezTo>
                    <a:pt x="126" y="266"/>
                    <a:pt x="126" y="262"/>
                    <a:pt x="126" y="259"/>
                  </a:cubicBezTo>
                  <a:cubicBezTo>
                    <a:pt x="127" y="255"/>
                    <a:pt x="127" y="252"/>
                    <a:pt x="126" y="249"/>
                  </a:cubicBezTo>
                  <a:close/>
                  <a:moveTo>
                    <a:pt x="118" y="244"/>
                  </a:moveTo>
                  <a:cubicBezTo>
                    <a:pt x="119" y="244"/>
                    <a:pt x="118" y="244"/>
                    <a:pt x="118" y="245"/>
                  </a:cubicBezTo>
                  <a:cubicBezTo>
                    <a:pt x="118" y="246"/>
                    <a:pt x="118" y="247"/>
                    <a:pt x="118" y="248"/>
                  </a:cubicBezTo>
                  <a:cubicBezTo>
                    <a:pt x="118" y="251"/>
                    <a:pt x="118" y="252"/>
                    <a:pt x="119" y="252"/>
                  </a:cubicBezTo>
                  <a:cubicBezTo>
                    <a:pt x="119" y="252"/>
                    <a:pt x="119" y="250"/>
                    <a:pt x="119" y="248"/>
                  </a:cubicBezTo>
                  <a:cubicBezTo>
                    <a:pt x="119" y="248"/>
                    <a:pt x="119" y="247"/>
                    <a:pt x="120" y="246"/>
                  </a:cubicBezTo>
                  <a:cubicBezTo>
                    <a:pt x="121" y="243"/>
                    <a:pt x="121" y="242"/>
                    <a:pt x="121" y="240"/>
                  </a:cubicBezTo>
                  <a:cubicBezTo>
                    <a:pt x="121" y="239"/>
                    <a:pt x="120" y="239"/>
                    <a:pt x="121" y="237"/>
                  </a:cubicBezTo>
                  <a:cubicBezTo>
                    <a:pt x="121" y="236"/>
                    <a:pt x="122" y="233"/>
                    <a:pt x="123" y="234"/>
                  </a:cubicBezTo>
                  <a:cubicBezTo>
                    <a:pt x="123" y="235"/>
                    <a:pt x="123" y="236"/>
                    <a:pt x="123" y="238"/>
                  </a:cubicBezTo>
                  <a:cubicBezTo>
                    <a:pt x="122" y="239"/>
                    <a:pt x="122" y="240"/>
                    <a:pt x="122" y="242"/>
                  </a:cubicBezTo>
                  <a:cubicBezTo>
                    <a:pt x="123" y="240"/>
                    <a:pt x="123" y="237"/>
                    <a:pt x="124" y="234"/>
                  </a:cubicBezTo>
                  <a:cubicBezTo>
                    <a:pt x="125" y="230"/>
                    <a:pt x="123" y="233"/>
                    <a:pt x="123" y="233"/>
                  </a:cubicBezTo>
                  <a:cubicBezTo>
                    <a:pt x="123" y="231"/>
                    <a:pt x="125" y="228"/>
                    <a:pt x="125" y="227"/>
                  </a:cubicBezTo>
                  <a:cubicBezTo>
                    <a:pt x="124" y="228"/>
                    <a:pt x="124" y="229"/>
                    <a:pt x="123" y="23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124" y="226"/>
                    <a:pt x="124" y="226"/>
                    <a:pt x="124" y="226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7" y="219"/>
                    <a:pt x="128" y="217"/>
                    <a:pt x="129" y="214"/>
                  </a:cubicBezTo>
                  <a:cubicBezTo>
                    <a:pt x="130" y="212"/>
                    <a:pt x="131" y="210"/>
                    <a:pt x="132" y="207"/>
                  </a:cubicBezTo>
                  <a:cubicBezTo>
                    <a:pt x="132" y="207"/>
                    <a:pt x="133" y="205"/>
                    <a:pt x="132" y="205"/>
                  </a:cubicBezTo>
                  <a:cubicBezTo>
                    <a:pt x="132" y="205"/>
                    <a:pt x="132" y="206"/>
                    <a:pt x="131" y="207"/>
                  </a:cubicBezTo>
                  <a:cubicBezTo>
                    <a:pt x="130" y="208"/>
                    <a:pt x="129" y="210"/>
                    <a:pt x="128" y="211"/>
                  </a:cubicBezTo>
                  <a:cubicBezTo>
                    <a:pt x="128" y="212"/>
                    <a:pt x="127" y="213"/>
                    <a:pt x="127" y="213"/>
                  </a:cubicBezTo>
                  <a:cubicBezTo>
                    <a:pt x="126" y="214"/>
                    <a:pt x="126" y="215"/>
                    <a:pt x="126" y="216"/>
                  </a:cubicBezTo>
                  <a:cubicBezTo>
                    <a:pt x="125" y="218"/>
                    <a:pt x="124" y="219"/>
                    <a:pt x="123" y="221"/>
                  </a:cubicBezTo>
                  <a:cubicBezTo>
                    <a:pt x="123" y="223"/>
                    <a:pt x="122" y="224"/>
                    <a:pt x="121" y="226"/>
                  </a:cubicBezTo>
                  <a:cubicBezTo>
                    <a:pt x="121" y="228"/>
                    <a:pt x="121" y="229"/>
                    <a:pt x="122" y="229"/>
                  </a:cubicBezTo>
                  <a:cubicBezTo>
                    <a:pt x="123" y="226"/>
                    <a:pt x="122" y="228"/>
                    <a:pt x="122" y="229"/>
                  </a:cubicBezTo>
                  <a:cubicBezTo>
                    <a:pt x="121" y="231"/>
                    <a:pt x="121" y="232"/>
                    <a:pt x="121" y="234"/>
                  </a:cubicBezTo>
                  <a:cubicBezTo>
                    <a:pt x="120" y="235"/>
                    <a:pt x="120" y="237"/>
                    <a:pt x="120" y="238"/>
                  </a:cubicBezTo>
                  <a:cubicBezTo>
                    <a:pt x="120" y="238"/>
                    <a:pt x="120" y="239"/>
                    <a:pt x="120" y="240"/>
                  </a:cubicBezTo>
                  <a:cubicBezTo>
                    <a:pt x="119" y="240"/>
                    <a:pt x="119" y="240"/>
                    <a:pt x="119" y="239"/>
                  </a:cubicBezTo>
                  <a:cubicBezTo>
                    <a:pt x="119" y="239"/>
                    <a:pt x="119" y="238"/>
                    <a:pt x="119" y="238"/>
                  </a:cubicBezTo>
                  <a:cubicBezTo>
                    <a:pt x="118" y="238"/>
                    <a:pt x="118" y="238"/>
                    <a:pt x="119" y="236"/>
                  </a:cubicBezTo>
                  <a:cubicBezTo>
                    <a:pt x="120" y="235"/>
                    <a:pt x="120" y="233"/>
                    <a:pt x="120" y="231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19" y="231"/>
                    <a:pt x="119" y="231"/>
                    <a:pt x="119" y="232"/>
                  </a:cubicBezTo>
                  <a:cubicBezTo>
                    <a:pt x="118" y="233"/>
                    <a:pt x="118" y="234"/>
                    <a:pt x="118" y="236"/>
                  </a:cubicBezTo>
                  <a:cubicBezTo>
                    <a:pt x="118" y="237"/>
                    <a:pt x="118" y="238"/>
                    <a:pt x="118" y="239"/>
                  </a:cubicBezTo>
                  <a:cubicBezTo>
                    <a:pt x="118" y="242"/>
                    <a:pt x="118" y="243"/>
                    <a:pt x="118" y="244"/>
                  </a:cubicBezTo>
                  <a:close/>
                  <a:moveTo>
                    <a:pt x="122" y="256"/>
                  </a:moveTo>
                  <a:cubicBezTo>
                    <a:pt x="122" y="259"/>
                    <a:pt x="122" y="262"/>
                    <a:pt x="122" y="266"/>
                  </a:cubicBezTo>
                  <a:cubicBezTo>
                    <a:pt x="123" y="264"/>
                    <a:pt x="122" y="261"/>
                    <a:pt x="123" y="259"/>
                  </a:cubicBezTo>
                  <a:cubicBezTo>
                    <a:pt x="123" y="261"/>
                    <a:pt x="123" y="262"/>
                    <a:pt x="123" y="264"/>
                  </a:cubicBezTo>
                  <a:cubicBezTo>
                    <a:pt x="123" y="263"/>
                    <a:pt x="124" y="261"/>
                    <a:pt x="124" y="259"/>
                  </a:cubicBezTo>
                  <a:cubicBezTo>
                    <a:pt x="124" y="256"/>
                    <a:pt x="125" y="253"/>
                    <a:pt x="125" y="248"/>
                  </a:cubicBezTo>
                  <a:cubicBezTo>
                    <a:pt x="124" y="250"/>
                    <a:pt x="124" y="251"/>
                    <a:pt x="124" y="253"/>
                  </a:cubicBezTo>
                  <a:cubicBezTo>
                    <a:pt x="123" y="254"/>
                    <a:pt x="123" y="256"/>
                    <a:pt x="123" y="254"/>
                  </a:cubicBezTo>
                  <a:cubicBezTo>
                    <a:pt x="122" y="254"/>
                    <a:pt x="122" y="253"/>
                    <a:pt x="121" y="256"/>
                  </a:cubicBezTo>
                  <a:cubicBezTo>
                    <a:pt x="121" y="258"/>
                    <a:pt x="120" y="261"/>
                    <a:pt x="122" y="263"/>
                  </a:cubicBezTo>
                  <a:cubicBezTo>
                    <a:pt x="122" y="259"/>
                    <a:pt x="122" y="259"/>
                    <a:pt x="122" y="259"/>
                  </a:cubicBezTo>
                  <a:cubicBezTo>
                    <a:pt x="122" y="258"/>
                    <a:pt x="122" y="257"/>
                    <a:pt x="122" y="256"/>
                  </a:cubicBezTo>
                  <a:close/>
                  <a:moveTo>
                    <a:pt x="140" y="253"/>
                  </a:moveTo>
                  <a:cubicBezTo>
                    <a:pt x="141" y="252"/>
                    <a:pt x="141" y="250"/>
                    <a:pt x="141" y="249"/>
                  </a:cubicBezTo>
                  <a:cubicBezTo>
                    <a:pt x="141" y="248"/>
                    <a:pt x="142" y="247"/>
                    <a:pt x="142" y="246"/>
                  </a:cubicBezTo>
                  <a:cubicBezTo>
                    <a:pt x="142" y="246"/>
                    <a:pt x="143" y="245"/>
                    <a:pt x="142" y="245"/>
                  </a:cubicBezTo>
                  <a:cubicBezTo>
                    <a:pt x="141" y="245"/>
                    <a:pt x="143" y="243"/>
                    <a:pt x="142" y="242"/>
                  </a:cubicBezTo>
                  <a:cubicBezTo>
                    <a:pt x="142" y="242"/>
                    <a:pt x="141" y="243"/>
                    <a:pt x="141" y="244"/>
                  </a:cubicBezTo>
                  <a:cubicBezTo>
                    <a:pt x="140" y="247"/>
                    <a:pt x="140" y="246"/>
                    <a:pt x="140" y="246"/>
                  </a:cubicBezTo>
                  <a:cubicBezTo>
                    <a:pt x="139" y="244"/>
                    <a:pt x="139" y="245"/>
                    <a:pt x="138" y="246"/>
                  </a:cubicBezTo>
                  <a:cubicBezTo>
                    <a:pt x="138" y="247"/>
                    <a:pt x="137" y="248"/>
                    <a:pt x="137" y="249"/>
                  </a:cubicBezTo>
                  <a:cubicBezTo>
                    <a:pt x="137" y="250"/>
                    <a:pt x="137" y="251"/>
                    <a:pt x="137" y="251"/>
                  </a:cubicBezTo>
                  <a:cubicBezTo>
                    <a:pt x="139" y="253"/>
                    <a:pt x="138" y="256"/>
                    <a:pt x="138" y="258"/>
                  </a:cubicBezTo>
                  <a:cubicBezTo>
                    <a:pt x="138" y="255"/>
                    <a:pt x="139" y="252"/>
                    <a:pt x="139" y="250"/>
                  </a:cubicBezTo>
                  <a:cubicBezTo>
                    <a:pt x="140" y="251"/>
                    <a:pt x="140" y="253"/>
                    <a:pt x="139" y="255"/>
                  </a:cubicBezTo>
                  <a:cubicBezTo>
                    <a:pt x="139" y="257"/>
                    <a:pt x="139" y="258"/>
                    <a:pt x="140" y="259"/>
                  </a:cubicBezTo>
                  <a:cubicBezTo>
                    <a:pt x="140" y="258"/>
                    <a:pt x="140" y="257"/>
                    <a:pt x="140" y="256"/>
                  </a:cubicBezTo>
                  <a:cubicBezTo>
                    <a:pt x="140" y="255"/>
                    <a:pt x="140" y="254"/>
                    <a:pt x="140" y="253"/>
                  </a:cubicBezTo>
                  <a:close/>
                  <a:moveTo>
                    <a:pt x="131" y="219"/>
                  </a:moveTo>
                  <a:cubicBezTo>
                    <a:pt x="131" y="219"/>
                    <a:pt x="130" y="219"/>
                    <a:pt x="130" y="219"/>
                  </a:cubicBezTo>
                  <a:cubicBezTo>
                    <a:pt x="130" y="218"/>
                    <a:pt x="129" y="219"/>
                    <a:pt x="128" y="220"/>
                  </a:cubicBezTo>
                  <a:cubicBezTo>
                    <a:pt x="127" y="222"/>
                    <a:pt x="126" y="224"/>
                    <a:pt x="126" y="227"/>
                  </a:cubicBezTo>
                  <a:cubicBezTo>
                    <a:pt x="126" y="227"/>
                    <a:pt x="126" y="227"/>
                    <a:pt x="126" y="226"/>
                  </a:cubicBezTo>
                  <a:cubicBezTo>
                    <a:pt x="127" y="225"/>
                    <a:pt x="127" y="224"/>
                    <a:pt x="127" y="224"/>
                  </a:cubicBezTo>
                  <a:cubicBezTo>
                    <a:pt x="128" y="222"/>
                    <a:pt x="129" y="220"/>
                    <a:pt x="129" y="220"/>
                  </a:cubicBezTo>
                  <a:cubicBezTo>
                    <a:pt x="128" y="222"/>
                    <a:pt x="128" y="224"/>
                    <a:pt x="127" y="226"/>
                  </a:cubicBezTo>
                  <a:cubicBezTo>
                    <a:pt x="127" y="228"/>
                    <a:pt x="126" y="230"/>
                    <a:pt x="125" y="232"/>
                  </a:cubicBezTo>
                  <a:cubicBezTo>
                    <a:pt x="125" y="234"/>
                    <a:pt x="124" y="236"/>
                    <a:pt x="124" y="238"/>
                  </a:cubicBezTo>
                  <a:cubicBezTo>
                    <a:pt x="124" y="240"/>
                    <a:pt x="123" y="242"/>
                    <a:pt x="123" y="244"/>
                  </a:cubicBezTo>
                  <a:cubicBezTo>
                    <a:pt x="124" y="244"/>
                    <a:pt x="124" y="241"/>
                    <a:pt x="124" y="242"/>
                  </a:cubicBezTo>
                  <a:cubicBezTo>
                    <a:pt x="125" y="243"/>
                    <a:pt x="125" y="243"/>
                    <a:pt x="125" y="240"/>
                  </a:cubicBezTo>
                  <a:cubicBezTo>
                    <a:pt x="126" y="238"/>
                    <a:pt x="126" y="236"/>
                    <a:pt x="126" y="236"/>
                  </a:cubicBezTo>
                  <a:cubicBezTo>
                    <a:pt x="126" y="231"/>
                    <a:pt x="127" y="228"/>
                    <a:pt x="129" y="226"/>
                  </a:cubicBezTo>
                  <a:cubicBezTo>
                    <a:pt x="130" y="224"/>
                    <a:pt x="130" y="223"/>
                    <a:pt x="131" y="222"/>
                  </a:cubicBezTo>
                  <a:cubicBezTo>
                    <a:pt x="129" y="224"/>
                    <a:pt x="130" y="221"/>
                    <a:pt x="131" y="219"/>
                  </a:cubicBezTo>
                  <a:close/>
                  <a:moveTo>
                    <a:pt x="156" y="243"/>
                  </a:moveTo>
                  <a:cubicBezTo>
                    <a:pt x="155" y="244"/>
                    <a:pt x="154" y="244"/>
                    <a:pt x="154" y="246"/>
                  </a:cubicBezTo>
                  <a:cubicBezTo>
                    <a:pt x="153" y="249"/>
                    <a:pt x="153" y="249"/>
                    <a:pt x="153" y="249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52" y="254"/>
                    <a:pt x="151" y="254"/>
                    <a:pt x="152" y="255"/>
                  </a:cubicBezTo>
                  <a:cubicBezTo>
                    <a:pt x="152" y="255"/>
                    <a:pt x="152" y="254"/>
                    <a:pt x="152" y="253"/>
                  </a:cubicBezTo>
                  <a:cubicBezTo>
                    <a:pt x="153" y="252"/>
                    <a:pt x="152" y="251"/>
                    <a:pt x="153" y="251"/>
                  </a:cubicBezTo>
                  <a:cubicBezTo>
                    <a:pt x="154" y="251"/>
                    <a:pt x="154" y="249"/>
                    <a:pt x="154" y="248"/>
                  </a:cubicBezTo>
                  <a:cubicBezTo>
                    <a:pt x="155" y="248"/>
                    <a:pt x="156" y="246"/>
                    <a:pt x="156" y="243"/>
                  </a:cubicBezTo>
                  <a:cubicBezTo>
                    <a:pt x="156" y="242"/>
                    <a:pt x="156" y="243"/>
                    <a:pt x="156" y="243"/>
                  </a:cubicBezTo>
                  <a:close/>
                  <a:moveTo>
                    <a:pt x="140" y="219"/>
                  </a:moveTo>
                  <a:cubicBezTo>
                    <a:pt x="140" y="219"/>
                    <a:pt x="140" y="219"/>
                    <a:pt x="141" y="218"/>
                  </a:cubicBezTo>
                  <a:cubicBezTo>
                    <a:pt x="141" y="218"/>
                    <a:pt x="141" y="217"/>
                    <a:pt x="141" y="217"/>
                  </a:cubicBezTo>
                  <a:cubicBezTo>
                    <a:pt x="143" y="216"/>
                    <a:pt x="143" y="216"/>
                    <a:pt x="143" y="213"/>
                  </a:cubicBezTo>
                  <a:cubicBezTo>
                    <a:pt x="145" y="212"/>
                    <a:pt x="146" y="211"/>
                    <a:pt x="147" y="211"/>
                  </a:cubicBezTo>
                  <a:cubicBezTo>
                    <a:pt x="147" y="211"/>
                    <a:pt x="147" y="211"/>
                    <a:pt x="148" y="209"/>
                  </a:cubicBezTo>
                  <a:cubicBezTo>
                    <a:pt x="149" y="209"/>
                    <a:pt x="149" y="208"/>
                    <a:pt x="149" y="208"/>
                  </a:cubicBezTo>
                  <a:cubicBezTo>
                    <a:pt x="149" y="208"/>
                    <a:pt x="148" y="208"/>
                    <a:pt x="147" y="209"/>
                  </a:cubicBezTo>
                  <a:cubicBezTo>
                    <a:pt x="147" y="208"/>
                    <a:pt x="145" y="211"/>
                    <a:pt x="146" y="208"/>
                  </a:cubicBezTo>
                  <a:cubicBezTo>
                    <a:pt x="147" y="206"/>
                    <a:pt x="147" y="206"/>
                    <a:pt x="148" y="204"/>
                  </a:cubicBezTo>
                  <a:cubicBezTo>
                    <a:pt x="147" y="205"/>
                    <a:pt x="146" y="206"/>
                    <a:pt x="145" y="207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4" y="210"/>
                    <a:pt x="144" y="210"/>
                    <a:pt x="144" y="21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3" y="212"/>
                    <a:pt x="143" y="211"/>
                  </a:cubicBezTo>
                  <a:cubicBezTo>
                    <a:pt x="143" y="210"/>
                    <a:pt x="144" y="209"/>
                    <a:pt x="144" y="209"/>
                  </a:cubicBezTo>
                  <a:cubicBezTo>
                    <a:pt x="143" y="209"/>
                    <a:pt x="142" y="210"/>
                    <a:pt x="142" y="211"/>
                  </a:cubicBezTo>
                  <a:cubicBezTo>
                    <a:pt x="141" y="214"/>
                    <a:pt x="141" y="213"/>
                    <a:pt x="140" y="213"/>
                  </a:cubicBezTo>
                  <a:cubicBezTo>
                    <a:pt x="140" y="213"/>
                    <a:pt x="139" y="212"/>
                    <a:pt x="138" y="214"/>
                  </a:cubicBezTo>
                  <a:cubicBezTo>
                    <a:pt x="137" y="215"/>
                    <a:pt x="136" y="216"/>
                    <a:pt x="136" y="217"/>
                  </a:cubicBezTo>
                  <a:cubicBezTo>
                    <a:pt x="135" y="218"/>
                    <a:pt x="135" y="220"/>
                    <a:pt x="135" y="221"/>
                  </a:cubicBezTo>
                  <a:cubicBezTo>
                    <a:pt x="136" y="220"/>
                    <a:pt x="136" y="219"/>
                    <a:pt x="136" y="218"/>
                  </a:cubicBezTo>
                  <a:cubicBezTo>
                    <a:pt x="136" y="219"/>
                    <a:pt x="137" y="220"/>
                    <a:pt x="135" y="223"/>
                  </a:cubicBezTo>
                  <a:cubicBezTo>
                    <a:pt x="135" y="223"/>
                    <a:pt x="133" y="226"/>
                    <a:pt x="133" y="227"/>
                  </a:cubicBezTo>
                  <a:cubicBezTo>
                    <a:pt x="133" y="228"/>
                    <a:pt x="133" y="230"/>
                    <a:pt x="133" y="230"/>
                  </a:cubicBezTo>
                  <a:cubicBezTo>
                    <a:pt x="132" y="228"/>
                    <a:pt x="132" y="229"/>
                    <a:pt x="132" y="231"/>
                  </a:cubicBezTo>
                  <a:cubicBezTo>
                    <a:pt x="131" y="233"/>
                    <a:pt x="131" y="234"/>
                    <a:pt x="132" y="231"/>
                  </a:cubicBezTo>
                  <a:cubicBezTo>
                    <a:pt x="132" y="233"/>
                    <a:pt x="134" y="232"/>
                    <a:pt x="133" y="235"/>
                  </a:cubicBezTo>
                  <a:cubicBezTo>
                    <a:pt x="132" y="238"/>
                    <a:pt x="133" y="240"/>
                    <a:pt x="132" y="243"/>
                  </a:cubicBezTo>
                  <a:cubicBezTo>
                    <a:pt x="133" y="241"/>
                    <a:pt x="133" y="239"/>
                    <a:pt x="134" y="238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6" y="231"/>
                    <a:pt x="136" y="229"/>
                    <a:pt x="137" y="228"/>
                  </a:cubicBezTo>
                  <a:cubicBezTo>
                    <a:pt x="138" y="226"/>
                    <a:pt x="139" y="225"/>
                    <a:pt x="139" y="223"/>
                  </a:cubicBezTo>
                  <a:cubicBezTo>
                    <a:pt x="140" y="222"/>
                    <a:pt x="141" y="219"/>
                    <a:pt x="140" y="219"/>
                  </a:cubicBezTo>
                  <a:close/>
                  <a:moveTo>
                    <a:pt x="304" y="308"/>
                  </a:moveTo>
                  <a:cubicBezTo>
                    <a:pt x="303" y="309"/>
                    <a:pt x="302" y="308"/>
                    <a:pt x="301" y="307"/>
                  </a:cubicBezTo>
                  <a:cubicBezTo>
                    <a:pt x="301" y="309"/>
                    <a:pt x="301" y="309"/>
                    <a:pt x="297" y="311"/>
                  </a:cubicBezTo>
                  <a:cubicBezTo>
                    <a:pt x="298" y="310"/>
                    <a:pt x="299" y="309"/>
                    <a:pt x="300" y="308"/>
                  </a:cubicBezTo>
                  <a:cubicBezTo>
                    <a:pt x="299" y="308"/>
                    <a:pt x="298" y="309"/>
                    <a:pt x="298" y="310"/>
                  </a:cubicBezTo>
                  <a:cubicBezTo>
                    <a:pt x="297" y="309"/>
                    <a:pt x="299" y="306"/>
                    <a:pt x="297" y="308"/>
                  </a:cubicBezTo>
                  <a:cubicBezTo>
                    <a:pt x="296" y="309"/>
                    <a:pt x="295" y="309"/>
                    <a:pt x="294" y="310"/>
                  </a:cubicBezTo>
                  <a:cubicBezTo>
                    <a:pt x="294" y="311"/>
                    <a:pt x="293" y="311"/>
                    <a:pt x="293" y="312"/>
                  </a:cubicBezTo>
                  <a:cubicBezTo>
                    <a:pt x="292" y="312"/>
                    <a:pt x="292" y="313"/>
                    <a:pt x="291" y="313"/>
                  </a:cubicBezTo>
                  <a:cubicBezTo>
                    <a:pt x="291" y="314"/>
                    <a:pt x="290" y="314"/>
                    <a:pt x="290" y="314"/>
                  </a:cubicBezTo>
                  <a:cubicBezTo>
                    <a:pt x="291" y="313"/>
                    <a:pt x="292" y="312"/>
                    <a:pt x="293" y="312"/>
                  </a:cubicBezTo>
                  <a:cubicBezTo>
                    <a:pt x="293" y="311"/>
                    <a:pt x="294" y="310"/>
                    <a:pt x="295" y="309"/>
                  </a:cubicBezTo>
                  <a:cubicBezTo>
                    <a:pt x="297" y="307"/>
                    <a:pt x="299" y="305"/>
                    <a:pt x="301" y="303"/>
                  </a:cubicBezTo>
                  <a:cubicBezTo>
                    <a:pt x="299" y="305"/>
                    <a:pt x="297" y="305"/>
                    <a:pt x="298" y="304"/>
                  </a:cubicBezTo>
                  <a:cubicBezTo>
                    <a:pt x="298" y="303"/>
                    <a:pt x="298" y="303"/>
                    <a:pt x="297" y="304"/>
                  </a:cubicBezTo>
                  <a:cubicBezTo>
                    <a:pt x="296" y="305"/>
                    <a:pt x="296" y="305"/>
                    <a:pt x="297" y="304"/>
                  </a:cubicBezTo>
                  <a:cubicBezTo>
                    <a:pt x="297" y="303"/>
                    <a:pt x="297" y="302"/>
                    <a:pt x="297" y="303"/>
                  </a:cubicBezTo>
                  <a:cubicBezTo>
                    <a:pt x="296" y="303"/>
                    <a:pt x="296" y="304"/>
                    <a:pt x="295" y="304"/>
                  </a:cubicBezTo>
                  <a:cubicBezTo>
                    <a:pt x="294" y="306"/>
                    <a:pt x="293" y="308"/>
                    <a:pt x="291" y="310"/>
                  </a:cubicBezTo>
                  <a:cubicBezTo>
                    <a:pt x="290" y="312"/>
                    <a:pt x="288" y="313"/>
                    <a:pt x="287" y="314"/>
                  </a:cubicBezTo>
                  <a:cubicBezTo>
                    <a:pt x="285" y="316"/>
                    <a:pt x="285" y="316"/>
                    <a:pt x="285" y="316"/>
                  </a:cubicBezTo>
                  <a:cubicBezTo>
                    <a:pt x="282" y="318"/>
                    <a:pt x="282" y="318"/>
                    <a:pt x="282" y="318"/>
                  </a:cubicBezTo>
                  <a:cubicBezTo>
                    <a:pt x="281" y="319"/>
                    <a:pt x="279" y="320"/>
                    <a:pt x="278" y="321"/>
                  </a:cubicBezTo>
                  <a:cubicBezTo>
                    <a:pt x="276" y="322"/>
                    <a:pt x="275" y="323"/>
                    <a:pt x="273" y="324"/>
                  </a:cubicBezTo>
                  <a:cubicBezTo>
                    <a:pt x="273" y="325"/>
                    <a:pt x="272" y="325"/>
                    <a:pt x="272" y="325"/>
                  </a:cubicBezTo>
                  <a:cubicBezTo>
                    <a:pt x="276" y="323"/>
                    <a:pt x="276" y="325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8" y="325"/>
                    <a:pt x="276" y="326"/>
                    <a:pt x="274" y="327"/>
                  </a:cubicBezTo>
                  <a:cubicBezTo>
                    <a:pt x="273" y="327"/>
                    <a:pt x="272" y="328"/>
                    <a:pt x="272" y="328"/>
                  </a:cubicBezTo>
                  <a:cubicBezTo>
                    <a:pt x="271" y="329"/>
                    <a:pt x="270" y="329"/>
                    <a:pt x="269" y="330"/>
                  </a:cubicBezTo>
                  <a:cubicBezTo>
                    <a:pt x="268" y="331"/>
                    <a:pt x="266" y="331"/>
                    <a:pt x="266" y="332"/>
                  </a:cubicBezTo>
                  <a:cubicBezTo>
                    <a:pt x="265" y="332"/>
                    <a:pt x="264" y="332"/>
                    <a:pt x="264" y="332"/>
                  </a:cubicBezTo>
                  <a:cubicBezTo>
                    <a:pt x="264" y="332"/>
                    <a:pt x="263" y="333"/>
                    <a:pt x="263" y="333"/>
                  </a:cubicBezTo>
                  <a:cubicBezTo>
                    <a:pt x="262" y="333"/>
                    <a:pt x="261" y="334"/>
                    <a:pt x="260" y="335"/>
                  </a:cubicBezTo>
                  <a:cubicBezTo>
                    <a:pt x="260" y="335"/>
                    <a:pt x="261" y="334"/>
                    <a:pt x="262" y="334"/>
                  </a:cubicBezTo>
                  <a:cubicBezTo>
                    <a:pt x="263" y="334"/>
                    <a:pt x="263" y="333"/>
                    <a:pt x="264" y="333"/>
                  </a:cubicBezTo>
                  <a:cubicBezTo>
                    <a:pt x="265" y="333"/>
                    <a:pt x="266" y="332"/>
                    <a:pt x="266" y="332"/>
                  </a:cubicBezTo>
                  <a:cubicBezTo>
                    <a:pt x="269" y="331"/>
                    <a:pt x="271" y="330"/>
                    <a:pt x="272" y="329"/>
                  </a:cubicBezTo>
                  <a:cubicBezTo>
                    <a:pt x="272" y="329"/>
                    <a:pt x="272" y="329"/>
                    <a:pt x="273" y="329"/>
                  </a:cubicBezTo>
                  <a:cubicBezTo>
                    <a:pt x="273" y="329"/>
                    <a:pt x="272" y="329"/>
                    <a:pt x="272" y="329"/>
                  </a:cubicBezTo>
                  <a:cubicBezTo>
                    <a:pt x="268" y="332"/>
                    <a:pt x="264" y="334"/>
                    <a:pt x="260" y="336"/>
                  </a:cubicBezTo>
                  <a:cubicBezTo>
                    <a:pt x="259" y="336"/>
                    <a:pt x="258" y="337"/>
                    <a:pt x="256" y="338"/>
                  </a:cubicBezTo>
                  <a:cubicBezTo>
                    <a:pt x="255" y="339"/>
                    <a:pt x="254" y="339"/>
                    <a:pt x="252" y="339"/>
                  </a:cubicBezTo>
                  <a:cubicBezTo>
                    <a:pt x="252" y="339"/>
                    <a:pt x="250" y="340"/>
                    <a:pt x="251" y="340"/>
                  </a:cubicBezTo>
                  <a:cubicBezTo>
                    <a:pt x="251" y="340"/>
                    <a:pt x="249" y="341"/>
                    <a:pt x="249" y="341"/>
                  </a:cubicBezTo>
                  <a:cubicBezTo>
                    <a:pt x="251" y="341"/>
                    <a:pt x="253" y="341"/>
                    <a:pt x="255" y="341"/>
                  </a:cubicBezTo>
                  <a:cubicBezTo>
                    <a:pt x="256" y="341"/>
                    <a:pt x="256" y="341"/>
                    <a:pt x="257" y="341"/>
                  </a:cubicBezTo>
                  <a:cubicBezTo>
                    <a:pt x="258" y="340"/>
                    <a:pt x="259" y="340"/>
                    <a:pt x="260" y="340"/>
                  </a:cubicBezTo>
                  <a:cubicBezTo>
                    <a:pt x="256" y="341"/>
                    <a:pt x="256" y="342"/>
                    <a:pt x="256" y="344"/>
                  </a:cubicBezTo>
                  <a:cubicBezTo>
                    <a:pt x="255" y="343"/>
                    <a:pt x="253" y="344"/>
                    <a:pt x="251" y="344"/>
                  </a:cubicBezTo>
                  <a:cubicBezTo>
                    <a:pt x="249" y="345"/>
                    <a:pt x="250" y="344"/>
                    <a:pt x="250" y="343"/>
                  </a:cubicBezTo>
                  <a:cubicBezTo>
                    <a:pt x="251" y="343"/>
                    <a:pt x="251" y="342"/>
                    <a:pt x="250" y="343"/>
                  </a:cubicBezTo>
                  <a:cubicBezTo>
                    <a:pt x="248" y="343"/>
                    <a:pt x="246" y="343"/>
                    <a:pt x="245" y="344"/>
                  </a:cubicBezTo>
                  <a:cubicBezTo>
                    <a:pt x="243" y="344"/>
                    <a:pt x="241" y="345"/>
                    <a:pt x="239" y="345"/>
                  </a:cubicBezTo>
                  <a:cubicBezTo>
                    <a:pt x="239" y="345"/>
                    <a:pt x="236" y="345"/>
                    <a:pt x="237" y="346"/>
                  </a:cubicBezTo>
                  <a:cubicBezTo>
                    <a:pt x="237" y="346"/>
                    <a:pt x="235" y="347"/>
                    <a:pt x="234" y="347"/>
                  </a:cubicBezTo>
                  <a:cubicBezTo>
                    <a:pt x="236" y="347"/>
                    <a:pt x="238" y="347"/>
                    <a:pt x="240" y="347"/>
                  </a:cubicBezTo>
                  <a:cubicBezTo>
                    <a:pt x="240" y="347"/>
                    <a:pt x="241" y="347"/>
                    <a:pt x="241" y="347"/>
                  </a:cubicBezTo>
                  <a:cubicBezTo>
                    <a:pt x="241" y="346"/>
                    <a:pt x="243" y="345"/>
                    <a:pt x="243" y="346"/>
                  </a:cubicBezTo>
                  <a:cubicBezTo>
                    <a:pt x="246" y="346"/>
                    <a:pt x="249" y="345"/>
                    <a:pt x="252" y="345"/>
                  </a:cubicBezTo>
                  <a:cubicBezTo>
                    <a:pt x="252" y="345"/>
                    <a:pt x="251" y="345"/>
                    <a:pt x="250" y="346"/>
                  </a:cubicBezTo>
                  <a:cubicBezTo>
                    <a:pt x="249" y="346"/>
                    <a:pt x="249" y="346"/>
                    <a:pt x="250" y="346"/>
                  </a:cubicBezTo>
                  <a:cubicBezTo>
                    <a:pt x="250" y="347"/>
                    <a:pt x="250" y="347"/>
                    <a:pt x="251" y="346"/>
                  </a:cubicBezTo>
                  <a:cubicBezTo>
                    <a:pt x="254" y="345"/>
                    <a:pt x="256" y="344"/>
                    <a:pt x="259" y="343"/>
                  </a:cubicBezTo>
                  <a:cubicBezTo>
                    <a:pt x="258" y="343"/>
                    <a:pt x="256" y="343"/>
                    <a:pt x="257" y="342"/>
                  </a:cubicBezTo>
                  <a:cubicBezTo>
                    <a:pt x="257" y="342"/>
                    <a:pt x="259" y="341"/>
                    <a:pt x="259" y="341"/>
                  </a:cubicBezTo>
                  <a:cubicBezTo>
                    <a:pt x="262" y="340"/>
                    <a:pt x="264" y="340"/>
                    <a:pt x="266" y="339"/>
                  </a:cubicBezTo>
                  <a:cubicBezTo>
                    <a:pt x="268" y="338"/>
                    <a:pt x="271" y="337"/>
                    <a:pt x="273" y="336"/>
                  </a:cubicBezTo>
                  <a:cubicBezTo>
                    <a:pt x="272" y="337"/>
                    <a:pt x="270" y="337"/>
                    <a:pt x="269" y="338"/>
                  </a:cubicBezTo>
                  <a:cubicBezTo>
                    <a:pt x="272" y="337"/>
                    <a:pt x="272" y="338"/>
                    <a:pt x="272" y="339"/>
                  </a:cubicBezTo>
                  <a:cubicBezTo>
                    <a:pt x="274" y="339"/>
                    <a:pt x="275" y="338"/>
                    <a:pt x="276" y="337"/>
                  </a:cubicBezTo>
                  <a:cubicBezTo>
                    <a:pt x="278" y="336"/>
                    <a:pt x="279" y="335"/>
                    <a:pt x="280" y="334"/>
                  </a:cubicBezTo>
                  <a:cubicBezTo>
                    <a:pt x="280" y="334"/>
                    <a:pt x="278" y="335"/>
                    <a:pt x="278" y="334"/>
                  </a:cubicBezTo>
                  <a:cubicBezTo>
                    <a:pt x="280" y="334"/>
                    <a:pt x="281" y="333"/>
                    <a:pt x="283" y="332"/>
                  </a:cubicBezTo>
                  <a:cubicBezTo>
                    <a:pt x="282" y="332"/>
                    <a:pt x="283" y="331"/>
                    <a:pt x="283" y="331"/>
                  </a:cubicBezTo>
                  <a:cubicBezTo>
                    <a:pt x="284" y="330"/>
                    <a:pt x="285" y="330"/>
                    <a:pt x="284" y="330"/>
                  </a:cubicBezTo>
                  <a:cubicBezTo>
                    <a:pt x="283" y="330"/>
                    <a:pt x="282" y="331"/>
                    <a:pt x="281" y="332"/>
                  </a:cubicBezTo>
                  <a:cubicBezTo>
                    <a:pt x="282" y="331"/>
                    <a:pt x="282" y="330"/>
                    <a:pt x="283" y="330"/>
                  </a:cubicBezTo>
                  <a:cubicBezTo>
                    <a:pt x="284" y="329"/>
                    <a:pt x="285" y="329"/>
                    <a:pt x="285" y="328"/>
                  </a:cubicBezTo>
                  <a:cubicBezTo>
                    <a:pt x="287" y="328"/>
                    <a:pt x="288" y="326"/>
                    <a:pt x="289" y="325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8" y="325"/>
                    <a:pt x="287" y="326"/>
                    <a:pt x="287" y="327"/>
                  </a:cubicBezTo>
                  <a:cubicBezTo>
                    <a:pt x="287" y="327"/>
                    <a:pt x="287" y="327"/>
                    <a:pt x="287" y="327"/>
                  </a:cubicBezTo>
                  <a:cubicBezTo>
                    <a:pt x="285" y="327"/>
                    <a:pt x="284" y="328"/>
                    <a:pt x="283" y="329"/>
                  </a:cubicBezTo>
                  <a:cubicBezTo>
                    <a:pt x="282" y="330"/>
                    <a:pt x="280" y="331"/>
                    <a:pt x="279" y="331"/>
                  </a:cubicBezTo>
                  <a:cubicBezTo>
                    <a:pt x="283" y="329"/>
                    <a:pt x="279" y="330"/>
                    <a:pt x="279" y="329"/>
                  </a:cubicBezTo>
                  <a:cubicBezTo>
                    <a:pt x="280" y="328"/>
                    <a:pt x="279" y="328"/>
                    <a:pt x="280" y="328"/>
                  </a:cubicBezTo>
                  <a:cubicBezTo>
                    <a:pt x="281" y="328"/>
                    <a:pt x="282" y="327"/>
                    <a:pt x="284" y="326"/>
                  </a:cubicBezTo>
                  <a:cubicBezTo>
                    <a:pt x="285" y="325"/>
                    <a:pt x="286" y="324"/>
                    <a:pt x="288" y="323"/>
                  </a:cubicBezTo>
                  <a:cubicBezTo>
                    <a:pt x="288" y="323"/>
                    <a:pt x="290" y="321"/>
                    <a:pt x="290" y="322"/>
                  </a:cubicBezTo>
                  <a:cubicBezTo>
                    <a:pt x="290" y="323"/>
                    <a:pt x="288" y="323"/>
                    <a:pt x="288" y="324"/>
                  </a:cubicBezTo>
                  <a:cubicBezTo>
                    <a:pt x="286" y="325"/>
                    <a:pt x="284" y="326"/>
                    <a:pt x="282" y="328"/>
                  </a:cubicBezTo>
                  <a:cubicBezTo>
                    <a:pt x="283" y="328"/>
                    <a:pt x="285" y="326"/>
                    <a:pt x="285" y="327"/>
                  </a:cubicBezTo>
                  <a:cubicBezTo>
                    <a:pt x="287" y="325"/>
                    <a:pt x="290" y="324"/>
                    <a:pt x="292" y="321"/>
                  </a:cubicBezTo>
                  <a:cubicBezTo>
                    <a:pt x="294" y="319"/>
                    <a:pt x="295" y="318"/>
                    <a:pt x="295" y="317"/>
                  </a:cubicBezTo>
                  <a:cubicBezTo>
                    <a:pt x="295" y="315"/>
                    <a:pt x="293" y="319"/>
                    <a:pt x="293" y="318"/>
                  </a:cubicBezTo>
                  <a:cubicBezTo>
                    <a:pt x="294" y="317"/>
                    <a:pt x="295" y="316"/>
                    <a:pt x="296" y="315"/>
                  </a:cubicBezTo>
                  <a:cubicBezTo>
                    <a:pt x="297" y="314"/>
                    <a:pt x="299" y="313"/>
                    <a:pt x="300" y="312"/>
                  </a:cubicBezTo>
                  <a:cubicBezTo>
                    <a:pt x="302" y="308"/>
                    <a:pt x="302" y="310"/>
                    <a:pt x="303" y="310"/>
                  </a:cubicBezTo>
                  <a:cubicBezTo>
                    <a:pt x="304" y="309"/>
                    <a:pt x="305" y="308"/>
                    <a:pt x="304" y="308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88" y="333"/>
                  </a:moveTo>
                  <a:cubicBezTo>
                    <a:pt x="288" y="334"/>
                    <a:pt x="287" y="334"/>
                    <a:pt x="286" y="335"/>
                  </a:cubicBezTo>
                  <a:cubicBezTo>
                    <a:pt x="286" y="336"/>
                    <a:pt x="285" y="336"/>
                    <a:pt x="284" y="337"/>
                  </a:cubicBezTo>
                  <a:cubicBezTo>
                    <a:pt x="284" y="337"/>
                    <a:pt x="283" y="338"/>
                    <a:pt x="284" y="338"/>
                  </a:cubicBezTo>
                  <a:cubicBezTo>
                    <a:pt x="284" y="338"/>
                    <a:pt x="285" y="338"/>
                    <a:pt x="286" y="337"/>
                  </a:cubicBezTo>
                  <a:cubicBezTo>
                    <a:pt x="288" y="335"/>
                    <a:pt x="287" y="336"/>
                    <a:pt x="288" y="337"/>
                  </a:cubicBezTo>
                  <a:cubicBezTo>
                    <a:pt x="289" y="336"/>
                    <a:pt x="291" y="334"/>
                    <a:pt x="293" y="333"/>
                  </a:cubicBezTo>
                  <a:cubicBezTo>
                    <a:pt x="291" y="334"/>
                    <a:pt x="287" y="336"/>
                    <a:pt x="288" y="333"/>
                  </a:cubicBezTo>
                  <a:close/>
                  <a:moveTo>
                    <a:pt x="293" y="260"/>
                  </a:moveTo>
                  <a:cubicBezTo>
                    <a:pt x="293" y="260"/>
                    <a:pt x="293" y="261"/>
                    <a:pt x="292" y="261"/>
                  </a:cubicBezTo>
                  <a:cubicBezTo>
                    <a:pt x="292" y="262"/>
                    <a:pt x="292" y="262"/>
                    <a:pt x="292" y="263"/>
                  </a:cubicBezTo>
                  <a:cubicBezTo>
                    <a:pt x="292" y="264"/>
                    <a:pt x="291" y="265"/>
                    <a:pt x="291" y="265"/>
                  </a:cubicBezTo>
                  <a:cubicBezTo>
                    <a:pt x="292" y="265"/>
                    <a:pt x="293" y="265"/>
                    <a:pt x="293" y="264"/>
                  </a:cubicBezTo>
                  <a:cubicBezTo>
                    <a:pt x="293" y="264"/>
                    <a:pt x="293" y="263"/>
                    <a:pt x="294" y="262"/>
                  </a:cubicBezTo>
                  <a:cubicBezTo>
                    <a:pt x="294" y="262"/>
                    <a:pt x="294" y="261"/>
                    <a:pt x="294" y="260"/>
                  </a:cubicBezTo>
                  <a:cubicBezTo>
                    <a:pt x="293" y="261"/>
                    <a:pt x="294" y="263"/>
                    <a:pt x="293" y="264"/>
                  </a:cubicBezTo>
                  <a:cubicBezTo>
                    <a:pt x="292" y="263"/>
                    <a:pt x="293" y="261"/>
                    <a:pt x="293" y="260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94" y="283"/>
                  </a:moveTo>
                  <a:cubicBezTo>
                    <a:pt x="294" y="282"/>
                    <a:pt x="294" y="282"/>
                    <a:pt x="294" y="281"/>
                  </a:cubicBezTo>
                  <a:cubicBezTo>
                    <a:pt x="294" y="281"/>
                    <a:pt x="293" y="282"/>
                    <a:pt x="293" y="283"/>
                  </a:cubicBezTo>
                  <a:cubicBezTo>
                    <a:pt x="293" y="283"/>
                    <a:pt x="292" y="284"/>
                    <a:pt x="292" y="285"/>
                  </a:cubicBezTo>
                  <a:cubicBezTo>
                    <a:pt x="291" y="286"/>
                    <a:pt x="291" y="287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1" y="287"/>
                    <a:pt x="291" y="288"/>
                    <a:pt x="292" y="287"/>
                  </a:cubicBezTo>
                  <a:cubicBezTo>
                    <a:pt x="293" y="286"/>
                    <a:pt x="293" y="285"/>
                    <a:pt x="293" y="284"/>
                  </a:cubicBezTo>
                  <a:cubicBezTo>
                    <a:pt x="293" y="284"/>
                    <a:pt x="293" y="283"/>
                    <a:pt x="294" y="283"/>
                  </a:cubicBezTo>
                  <a:close/>
                  <a:moveTo>
                    <a:pt x="309" y="254"/>
                  </a:moveTo>
                  <a:cubicBezTo>
                    <a:pt x="308" y="254"/>
                    <a:pt x="308" y="255"/>
                    <a:pt x="308" y="256"/>
                  </a:cubicBezTo>
                  <a:cubicBezTo>
                    <a:pt x="308" y="257"/>
                    <a:pt x="308" y="258"/>
                    <a:pt x="307" y="259"/>
                  </a:cubicBezTo>
                  <a:cubicBezTo>
                    <a:pt x="309" y="258"/>
                    <a:pt x="309" y="258"/>
                    <a:pt x="309" y="254"/>
                  </a:cubicBezTo>
                  <a:close/>
                  <a:moveTo>
                    <a:pt x="288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lose/>
                  <a:moveTo>
                    <a:pt x="308" y="298"/>
                  </a:moveTo>
                  <a:cubicBezTo>
                    <a:pt x="308" y="299"/>
                    <a:pt x="307" y="300"/>
                    <a:pt x="306" y="301"/>
                  </a:cubicBezTo>
                  <a:cubicBezTo>
                    <a:pt x="306" y="302"/>
                    <a:pt x="307" y="302"/>
                    <a:pt x="307" y="301"/>
                  </a:cubicBezTo>
                  <a:cubicBezTo>
                    <a:pt x="308" y="301"/>
                    <a:pt x="308" y="301"/>
                    <a:pt x="309" y="300"/>
                  </a:cubicBezTo>
                  <a:cubicBezTo>
                    <a:pt x="309" y="299"/>
                    <a:pt x="310" y="298"/>
                    <a:pt x="311" y="296"/>
                  </a:cubicBezTo>
                  <a:cubicBezTo>
                    <a:pt x="310" y="297"/>
                    <a:pt x="309" y="297"/>
                    <a:pt x="308" y="298"/>
                  </a:cubicBezTo>
                  <a:close/>
                  <a:moveTo>
                    <a:pt x="321" y="261"/>
                  </a:moveTo>
                  <a:cubicBezTo>
                    <a:pt x="321" y="261"/>
                    <a:pt x="321" y="261"/>
                    <a:pt x="321" y="261"/>
                  </a:cubicBezTo>
                  <a:cubicBezTo>
                    <a:pt x="321" y="261"/>
                    <a:pt x="321" y="261"/>
                    <a:pt x="321" y="261"/>
                  </a:cubicBezTo>
                  <a:close/>
                  <a:moveTo>
                    <a:pt x="303" y="310"/>
                  </a:move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lose/>
                  <a:moveTo>
                    <a:pt x="284" y="333"/>
                  </a:moveTo>
                  <a:cubicBezTo>
                    <a:pt x="286" y="332"/>
                    <a:pt x="287" y="331"/>
                    <a:pt x="288" y="329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7" y="329"/>
                    <a:pt x="285" y="330"/>
                    <a:pt x="284" y="331"/>
                  </a:cubicBezTo>
                  <a:cubicBezTo>
                    <a:pt x="283" y="331"/>
                    <a:pt x="283" y="331"/>
                    <a:pt x="283" y="332"/>
                  </a:cubicBezTo>
                  <a:cubicBezTo>
                    <a:pt x="283" y="332"/>
                    <a:pt x="279" y="335"/>
                    <a:pt x="284" y="333"/>
                  </a:cubicBezTo>
                  <a:close/>
                  <a:moveTo>
                    <a:pt x="287" y="302"/>
                  </a:moveTo>
                  <a:cubicBezTo>
                    <a:pt x="287" y="302"/>
                    <a:pt x="286" y="303"/>
                    <a:pt x="285" y="303"/>
                  </a:cubicBezTo>
                  <a:cubicBezTo>
                    <a:pt x="285" y="303"/>
                    <a:pt x="285" y="303"/>
                    <a:pt x="285" y="304"/>
                  </a:cubicBezTo>
                  <a:cubicBezTo>
                    <a:pt x="285" y="304"/>
                    <a:pt x="285" y="305"/>
                    <a:pt x="284" y="305"/>
                  </a:cubicBezTo>
                  <a:cubicBezTo>
                    <a:pt x="285" y="304"/>
                    <a:pt x="286" y="303"/>
                    <a:pt x="287" y="302"/>
                  </a:cubicBezTo>
                  <a:cubicBezTo>
                    <a:pt x="288" y="302"/>
                    <a:pt x="288" y="301"/>
                    <a:pt x="288" y="302"/>
                  </a:cubicBezTo>
                  <a:cubicBezTo>
                    <a:pt x="288" y="302"/>
                    <a:pt x="288" y="302"/>
                    <a:pt x="288" y="303"/>
                  </a:cubicBezTo>
                  <a:cubicBezTo>
                    <a:pt x="287" y="303"/>
                    <a:pt x="286" y="304"/>
                    <a:pt x="286" y="305"/>
                  </a:cubicBezTo>
                  <a:cubicBezTo>
                    <a:pt x="285" y="306"/>
                    <a:pt x="284" y="307"/>
                    <a:pt x="283" y="307"/>
                  </a:cubicBezTo>
                  <a:cubicBezTo>
                    <a:pt x="283" y="308"/>
                    <a:pt x="282" y="308"/>
                    <a:pt x="282" y="309"/>
                  </a:cubicBezTo>
                  <a:cubicBezTo>
                    <a:pt x="282" y="309"/>
                    <a:pt x="284" y="310"/>
                    <a:pt x="281" y="312"/>
                  </a:cubicBezTo>
                  <a:cubicBezTo>
                    <a:pt x="281" y="312"/>
                    <a:pt x="280" y="312"/>
                    <a:pt x="280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3" y="311"/>
                    <a:pt x="284" y="309"/>
                    <a:pt x="286" y="308"/>
                  </a:cubicBezTo>
                  <a:cubicBezTo>
                    <a:pt x="286" y="308"/>
                    <a:pt x="286" y="308"/>
                    <a:pt x="286" y="308"/>
                  </a:cubicBezTo>
                  <a:cubicBezTo>
                    <a:pt x="285" y="307"/>
                    <a:pt x="286" y="307"/>
                    <a:pt x="287" y="306"/>
                  </a:cubicBezTo>
                  <a:cubicBezTo>
                    <a:pt x="288" y="306"/>
                    <a:pt x="288" y="306"/>
                    <a:pt x="288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7"/>
                    <a:pt x="289" y="306"/>
                    <a:pt x="289" y="305"/>
                  </a:cubicBezTo>
                  <a:cubicBezTo>
                    <a:pt x="289" y="305"/>
                    <a:pt x="290" y="304"/>
                    <a:pt x="288" y="304"/>
                  </a:cubicBezTo>
                  <a:cubicBezTo>
                    <a:pt x="288" y="304"/>
                    <a:pt x="287" y="304"/>
                    <a:pt x="288" y="303"/>
                  </a:cubicBezTo>
                  <a:cubicBezTo>
                    <a:pt x="290" y="301"/>
                    <a:pt x="291" y="300"/>
                    <a:pt x="292" y="298"/>
                  </a:cubicBezTo>
                  <a:cubicBezTo>
                    <a:pt x="291" y="299"/>
                    <a:pt x="290" y="299"/>
                    <a:pt x="289" y="300"/>
                  </a:cubicBezTo>
                  <a:cubicBezTo>
                    <a:pt x="289" y="300"/>
                    <a:pt x="288" y="301"/>
                    <a:pt x="287" y="302"/>
                  </a:cubicBezTo>
                  <a:close/>
                  <a:moveTo>
                    <a:pt x="287" y="236"/>
                  </a:moveTo>
                  <a:cubicBezTo>
                    <a:pt x="287" y="236"/>
                    <a:pt x="286" y="236"/>
                    <a:pt x="285" y="236"/>
                  </a:cubicBezTo>
                  <a:cubicBezTo>
                    <a:pt x="285" y="237"/>
                    <a:pt x="285" y="238"/>
                    <a:pt x="285" y="238"/>
                  </a:cubicBezTo>
                  <a:cubicBezTo>
                    <a:pt x="286" y="239"/>
                    <a:pt x="287" y="240"/>
                    <a:pt x="287" y="241"/>
                  </a:cubicBezTo>
                  <a:cubicBezTo>
                    <a:pt x="287" y="242"/>
                    <a:pt x="287" y="243"/>
                    <a:pt x="288" y="243"/>
                  </a:cubicBezTo>
                  <a:cubicBezTo>
                    <a:pt x="289" y="243"/>
                    <a:pt x="289" y="242"/>
                    <a:pt x="289" y="241"/>
                  </a:cubicBezTo>
                  <a:cubicBezTo>
                    <a:pt x="289" y="241"/>
                    <a:pt x="288" y="240"/>
                    <a:pt x="288" y="240"/>
                  </a:cubicBezTo>
                  <a:cubicBezTo>
                    <a:pt x="288" y="238"/>
                    <a:pt x="288" y="237"/>
                    <a:pt x="287" y="236"/>
                  </a:cubicBezTo>
                  <a:close/>
                  <a:moveTo>
                    <a:pt x="288" y="251"/>
                  </a:moveTo>
                  <a:cubicBezTo>
                    <a:pt x="288" y="251"/>
                    <a:pt x="288" y="251"/>
                    <a:pt x="288" y="251"/>
                  </a:cubicBezTo>
                  <a:cubicBezTo>
                    <a:pt x="287" y="251"/>
                    <a:pt x="286" y="252"/>
                    <a:pt x="286" y="253"/>
                  </a:cubicBezTo>
                  <a:cubicBezTo>
                    <a:pt x="286" y="254"/>
                    <a:pt x="286" y="254"/>
                    <a:pt x="287" y="254"/>
                  </a:cubicBezTo>
                  <a:cubicBezTo>
                    <a:pt x="287" y="254"/>
                    <a:pt x="288" y="254"/>
                    <a:pt x="288" y="252"/>
                  </a:cubicBezTo>
                  <a:cubicBezTo>
                    <a:pt x="288" y="252"/>
                    <a:pt x="288" y="252"/>
                    <a:pt x="288" y="251"/>
                  </a:cubicBezTo>
                  <a:close/>
                  <a:moveTo>
                    <a:pt x="287" y="288"/>
                  </a:moveTo>
                  <a:cubicBezTo>
                    <a:pt x="287" y="288"/>
                    <a:pt x="287" y="288"/>
                    <a:pt x="288" y="287"/>
                  </a:cubicBezTo>
                  <a:cubicBezTo>
                    <a:pt x="288" y="287"/>
                    <a:pt x="288" y="287"/>
                    <a:pt x="289" y="286"/>
                  </a:cubicBezTo>
                  <a:cubicBezTo>
                    <a:pt x="289" y="285"/>
                    <a:pt x="290" y="285"/>
                    <a:pt x="290" y="283"/>
                  </a:cubicBezTo>
                  <a:cubicBezTo>
                    <a:pt x="290" y="284"/>
                    <a:pt x="289" y="285"/>
                    <a:pt x="288" y="285"/>
                  </a:cubicBezTo>
                  <a:cubicBezTo>
                    <a:pt x="288" y="286"/>
                    <a:pt x="287" y="287"/>
                    <a:pt x="286" y="288"/>
                  </a:cubicBezTo>
                  <a:cubicBezTo>
                    <a:pt x="286" y="288"/>
                    <a:pt x="285" y="288"/>
                    <a:pt x="286" y="289"/>
                  </a:cubicBezTo>
                  <a:cubicBezTo>
                    <a:pt x="286" y="289"/>
                    <a:pt x="286" y="289"/>
                    <a:pt x="286" y="289"/>
                  </a:cubicBezTo>
                  <a:cubicBezTo>
                    <a:pt x="286" y="289"/>
                    <a:pt x="287" y="288"/>
                    <a:pt x="287" y="288"/>
                  </a:cubicBezTo>
                  <a:cubicBezTo>
                    <a:pt x="287" y="287"/>
                    <a:pt x="288" y="286"/>
                    <a:pt x="288" y="286"/>
                  </a:cubicBezTo>
                  <a:cubicBezTo>
                    <a:pt x="288" y="286"/>
                    <a:pt x="288" y="287"/>
                    <a:pt x="288" y="287"/>
                  </a:cubicBezTo>
                  <a:cubicBezTo>
                    <a:pt x="287" y="288"/>
                    <a:pt x="287" y="288"/>
                    <a:pt x="287" y="288"/>
                  </a:cubicBezTo>
                  <a:close/>
                  <a:moveTo>
                    <a:pt x="283" y="231"/>
                  </a:moveTo>
                  <a:cubicBezTo>
                    <a:pt x="283" y="232"/>
                    <a:pt x="283" y="232"/>
                    <a:pt x="284" y="233"/>
                  </a:cubicBezTo>
                  <a:cubicBezTo>
                    <a:pt x="284" y="234"/>
                    <a:pt x="284" y="235"/>
                    <a:pt x="285" y="236"/>
                  </a:cubicBezTo>
                  <a:cubicBezTo>
                    <a:pt x="285" y="235"/>
                    <a:pt x="285" y="234"/>
                    <a:pt x="286" y="234"/>
                  </a:cubicBezTo>
                  <a:cubicBezTo>
                    <a:pt x="288" y="235"/>
                    <a:pt x="286" y="233"/>
                    <a:pt x="286" y="232"/>
                  </a:cubicBezTo>
                  <a:cubicBezTo>
                    <a:pt x="286" y="232"/>
                    <a:pt x="286" y="231"/>
                    <a:pt x="286" y="231"/>
                  </a:cubicBezTo>
                  <a:cubicBezTo>
                    <a:pt x="286" y="231"/>
                    <a:pt x="286" y="230"/>
                    <a:pt x="286" y="230"/>
                  </a:cubicBezTo>
                  <a:cubicBezTo>
                    <a:pt x="285" y="229"/>
                    <a:pt x="285" y="229"/>
                    <a:pt x="285" y="228"/>
                  </a:cubicBezTo>
                  <a:cubicBezTo>
                    <a:pt x="285" y="227"/>
                    <a:pt x="285" y="227"/>
                    <a:pt x="285" y="227"/>
                  </a:cubicBezTo>
                  <a:cubicBezTo>
                    <a:pt x="284" y="228"/>
                    <a:pt x="283" y="228"/>
                    <a:pt x="283" y="228"/>
                  </a:cubicBezTo>
                  <a:cubicBezTo>
                    <a:pt x="282" y="229"/>
                    <a:pt x="282" y="229"/>
                    <a:pt x="282" y="228"/>
                  </a:cubicBezTo>
                  <a:cubicBezTo>
                    <a:pt x="281" y="227"/>
                    <a:pt x="281" y="226"/>
                    <a:pt x="280" y="226"/>
                  </a:cubicBezTo>
                  <a:cubicBezTo>
                    <a:pt x="281" y="227"/>
                    <a:pt x="281" y="228"/>
                    <a:pt x="282" y="230"/>
                  </a:cubicBezTo>
                  <a:cubicBezTo>
                    <a:pt x="282" y="230"/>
                    <a:pt x="282" y="231"/>
                    <a:pt x="283" y="231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3" y="306"/>
                  </a:moveTo>
                  <a:cubicBezTo>
                    <a:pt x="282" y="306"/>
                    <a:pt x="281" y="307"/>
                    <a:pt x="280" y="308"/>
                  </a:cubicBezTo>
                  <a:cubicBezTo>
                    <a:pt x="280" y="308"/>
                    <a:pt x="279" y="308"/>
                    <a:pt x="279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7" y="311"/>
                    <a:pt x="276" y="312"/>
                  </a:cubicBezTo>
                  <a:cubicBezTo>
                    <a:pt x="276" y="312"/>
                    <a:pt x="277" y="311"/>
                    <a:pt x="277" y="311"/>
                  </a:cubicBezTo>
                  <a:cubicBezTo>
                    <a:pt x="278" y="311"/>
                    <a:pt x="279" y="310"/>
                    <a:pt x="280" y="309"/>
                  </a:cubicBezTo>
                  <a:cubicBezTo>
                    <a:pt x="280" y="309"/>
                    <a:pt x="281" y="308"/>
                    <a:pt x="282" y="307"/>
                  </a:cubicBezTo>
                  <a:cubicBezTo>
                    <a:pt x="284" y="307"/>
                    <a:pt x="282" y="307"/>
                    <a:pt x="283" y="306"/>
                  </a:cubicBezTo>
                  <a:close/>
                  <a:moveTo>
                    <a:pt x="306" y="287"/>
                  </a:moveTo>
                  <a:cubicBezTo>
                    <a:pt x="306" y="286"/>
                    <a:pt x="306" y="285"/>
                    <a:pt x="306" y="285"/>
                  </a:cubicBezTo>
                  <a:cubicBezTo>
                    <a:pt x="307" y="284"/>
                    <a:pt x="307" y="283"/>
                    <a:pt x="307" y="283"/>
                  </a:cubicBezTo>
                  <a:cubicBezTo>
                    <a:pt x="306" y="283"/>
                    <a:pt x="306" y="283"/>
                    <a:pt x="305" y="285"/>
                  </a:cubicBezTo>
                  <a:cubicBezTo>
                    <a:pt x="304" y="286"/>
                    <a:pt x="304" y="287"/>
                    <a:pt x="303" y="287"/>
                  </a:cubicBezTo>
                  <a:cubicBezTo>
                    <a:pt x="303" y="288"/>
                    <a:pt x="302" y="289"/>
                    <a:pt x="302" y="290"/>
                  </a:cubicBezTo>
                  <a:cubicBezTo>
                    <a:pt x="302" y="291"/>
                    <a:pt x="301" y="292"/>
                    <a:pt x="301" y="291"/>
                  </a:cubicBezTo>
                  <a:cubicBezTo>
                    <a:pt x="301" y="291"/>
                    <a:pt x="301" y="291"/>
                    <a:pt x="301" y="290"/>
                  </a:cubicBezTo>
                  <a:cubicBezTo>
                    <a:pt x="303" y="288"/>
                    <a:pt x="304" y="285"/>
                    <a:pt x="305" y="282"/>
                  </a:cubicBezTo>
                  <a:cubicBezTo>
                    <a:pt x="305" y="282"/>
                    <a:pt x="305" y="282"/>
                    <a:pt x="305" y="282"/>
                  </a:cubicBezTo>
                  <a:cubicBezTo>
                    <a:pt x="304" y="284"/>
                    <a:pt x="303" y="286"/>
                    <a:pt x="302" y="287"/>
                  </a:cubicBezTo>
                  <a:cubicBezTo>
                    <a:pt x="301" y="289"/>
                    <a:pt x="300" y="290"/>
                    <a:pt x="299" y="292"/>
                  </a:cubicBezTo>
                  <a:cubicBezTo>
                    <a:pt x="300" y="290"/>
                    <a:pt x="301" y="289"/>
                    <a:pt x="302" y="287"/>
                  </a:cubicBezTo>
                  <a:cubicBezTo>
                    <a:pt x="302" y="287"/>
                    <a:pt x="303" y="284"/>
                    <a:pt x="302" y="286"/>
                  </a:cubicBezTo>
                  <a:cubicBezTo>
                    <a:pt x="299" y="288"/>
                    <a:pt x="301" y="286"/>
                    <a:pt x="301" y="285"/>
                  </a:cubicBezTo>
                  <a:cubicBezTo>
                    <a:pt x="301" y="284"/>
                    <a:pt x="301" y="283"/>
                    <a:pt x="301" y="284"/>
                  </a:cubicBezTo>
                  <a:cubicBezTo>
                    <a:pt x="300" y="284"/>
                    <a:pt x="300" y="285"/>
                    <a:pt x="300" y="285"/>
                  </a:cubicBezTo>
                  <a:cubicBezTo>
                    <a:pt x="301" y="286"/>
                    <a:pt x="299" y="287"/>
                    <a:pt x="299" y="288"/>
                  </a:cubicBezTo>
                  <a:cubicBezTo>
                    <a:pt x="298" y="290"/>
                    <a:pt x="297" y="291"/>
                    <a:pt x="296" y="293"/>
                  </a:cubicBezTo>
                  <a:cubicBezTo>
                    <a:pt x="295" y="294"/>
                    <a:pt x="294" y="296"/>
                    <a:pt x="294" y="297"/>
                  </a:cubicBezTo>
                  <a:cubicBezTo>
                    <a:pt x="295" y="296"/>
                    <a:pt x="296" y="295"/>
                    <a:pt x="297" y="295"/>
                  </a:cubicBezTo>
                  <a:cubicBezTo>
                    <a:pt x="293" y="299"/>
                    <a:pt x="295" y="301"/>
                    <a:pt x="292" y="304"/>
                  </a:cubicBezTo>
                  <a:cubicBezTo>
                    <a:pt x="293" y="303"/>
                    <a:pt x="295" y="302"/>
                    <a:pt x="296" y="301"/>
                  </a:cubicBezTo>
                  <a:cubicBezTo>
                    <a:pt x="296" y="301"/>
                    <a:pt x="297" y="300"/>
                    <a:pt x="298" y="299"/>
                  </a:cubicBezTo>
                  <a:cubicBezTo>
                    <a:pt x="299" y="298"/>
                    <a:pt x="299" y="298"/>
                    <a:pt x="299" y="299"/>
                  </a:cubicBezTo>
                  <a:cubicBezTo>
                    <a:pt x="299" y="302"/>
                    <a:pt x="299" y="302"/>
                    <a:pt x="303" y="297"/>
                  </a:cubicBezTo>
                  <a:cubicBezTo>
                    <a:pt x="303" y="297"/>
                    <a:pt x="303" y="297"/>
                    <a:pt x="303" y="296"/>
                  </a:cubicBezTo>
                  <a:cubicBezTo>
                    <a:pt x="302" y="297"/>
                    <a:pt x="302" y="297"/>
                    <a:pt x="301" y="297"/>
                  </a:cubicBezTo>
                  <a:cubicBezTo>
                    <a:pt x="301" y="298"/>
                    <a:pt x="301" y="298"/>
                    <a:pt x="301" y="297"/>
                  </a:cubicBezTo>
                  <a:cubicBezTo>
                    <a:pt x="301" y="297"/>
                    <a:pt x="301" y="297"/>
                    <a:pt x="302" y="296"/>
                  </a:cubicBezTo>
                  <a:cubicBezTo>
                    <a:pt x="303" y="296"/>
                    <a:pt x="304" y="294"/>
                    <a:pt x="305" y="292"/>
                  </a:cubicBezTo>
                  <a:cubicBezTo>
                    <a:pt x="305" y="291"/>
                    <a:pt x="306" y="290"/>
                    <a:pt x="306" y="289"/>
                  </a:cubicBezTo>
                  <a:cubicBezTo>
                    <a:pt x="306" y="288"/>
                    <a:pt x="306" y="287"/>
                    <a:pt x="306" y="287"/>
                  </a:cubicBezTo>
                  <a:close/>
                  <a:moveTo>
                    <a:pt x="281" y="288"/>
                  </a:moveTo>
                  <a:cubicBezTo>
                    <a:pt x="281" y="289"/>
                    <a:pt x="282" y="289"/>
                    <a:pt x="282" y="289"/>
                  </a:cubicBezTo>
                  <a:cubicBezTo>
                    <a:pt x="283" y="288"/>
                    <a:pt x="281" y="288"/>
                    <a:pt x="282" y="287"/>
                  </a:cubicBezTo>
                  <a:cubicBezTo>
                    <a:pt x="283" y="286"/>
                    <a:pt x="284" y="285"/>
                    <a:pt x="284" y="284"/>
                  </a:cubicBezTo>
                  <a:cubicBezTo>
                    <a:pt x="284" y="283"/>
                    <a:pt x="285" y="282"/>
                    <a:pt x="285" y="282"/>
                  </a:cubicBezTo>
                  <a:cubicBezTo>
                    <a:pt x="284" y="282"/>
                    <a:pt x="284" y="284"/>
                    <a:pt x="283" y="284"/>
                  </a:cubicBezTo>
                  <a:cubicBezTo>
                    <a:pt x="282" y="284"/>
                    <a:pt x="281" y="286"/>
                    <a:pt x="280" y="287"/>
                  </a:cubicBezTo>
                  <a:cubicBezTo>
                    <a:pt x="282" y="287"/>
                    <a:pt x="279" y="289"/>
                    <a:pt x="280" y="289"/>
                  </a:cubicBezTo>
                  <a:cubicBezTo>
                    <a:pt x="280" y="290"/>
                    <a:pt x="281" y="288"/>
                    <a:pt x="281" y="288"/>
                  </a:cubicBezTo>
                  <a:close/>
                  <a:moveTo>
                    <a:pt x="242" y="194"/>
                  </a:moveTo>
                  <a:cubicBezTo>
                    <a:pt x="242" y="195"/>
                    <a:pt x="240" y="195"/>
                    <a:pt x="241" y="195"/>
                  </a:cubicBezTo>
                  <a:cubicBezTo>
                    <a:pt x="241" y="196"/>
                    <a:pt x="242" y="196"/>
                    <a:pt x="243" y="196"/>
                  </a:cubicBezTo>
                  <a:cubicBezTo>
                    <a:pt x="243" y="196"/>
                    <a:pt x="244" y="196"/>
                    <a:pt x="245" y="196"/>
                  </a:cubicBezTo>
                  <a:cubicBezTo>
                    <a:pt x="244" y="196"/>
                    <a:pt x="244" y="195"/>
                    <a:pt x="243" y="195"/>
                  </a:cubicBezTo>
                  <a:cubicBezTo>
                    <a:pt x="243" y="195"/>
                    <a:pt x="242" y="194"/>
                    <a:pt x="242" y="194"/>
                  </a:cubicBezTo>
                  <a:close/>
                  <a:moveTo>
                    <a:pt x="288" y="230"/>
                  </a:moveTo>
                  <a:cubicBezTo>
                    <a:pt x="288" y="231"/>
                    <a:pt x="288" y="231"/>
                    <a:pt x="288" y="232"/>
                  </a:cubicBezTo>
                  <a:cubicBezTo>
                    <a:pt x="287" y="232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8" y="233"/>
                    <a:pt x="288" y="232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4"/>
                    <a:pt x="289" y="232"/>
                    <a:pt x="288" y="231"/>
                  </a:cubicBezTo>
                  <a:cubicBezTo>
                    <a:pt x="288" y="229"/>
                    <a:pt x="287" y="228"/>
                    <a:pt x="286" y="227"/>
                  </a:cubicBezTo>
                  <a:cubicBezTo>
                    <a:pt x="286" y="228"/>
                    <a:pt x="286" y="230"/>
                    <a:pt x="288" y="230"/>
                  </a:cubicBezTo>
                  <a:close/>
                  <a:moveTo>
                    <a:pt x="283" y="303"/>
                  </a:moveTo>
                  <a:cubicBezTo>
                    <a:pt x="283" y="302"/>
                    <a:pt x="283" y="302"/>
                    <a:pt x="283" y="303"/>
                  </a:cubicBezTo>
                  <a:cubicBezTo>
                    <a:pt x="282" y="304"/>
                    <a:pt x="279" y="306"/>
                    <a:pt x="278" y="308"/>
                  </a:cubicBezTo>
                  <a:cubicBezTo>
                    <a:pt x="279" y="307"/>
                    <a:pt x="280" y="307"/>
                    <a:pt x="280" y="306"/>
                  </a:cubicBezTo>
                  <a:cubicBezTo>
                    <a:pt x="282" y="306"/>
                    <a:pt x="283" y="304"/>
                    <a:pt x="283" y="303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7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lnTo>
                    <a:pt x="287" y="337"/>
                  </a:lnTo>
                  <a:close/>
                  <a:moveTo>
                    <a:pt x="293" y="269"/>
                  </a:moveTo>
                  <a:cubicBezTo>
                    <a:pt x="293" y="269"/>
                    <a:pt x="293" y="270"/>
                    <a:pt x="292" y="271"/>
                  </a:cubicBezTo>
                  <a:cubicBezTo>
                    <a:pt x="293" y="270"/>
                    <a:pt x="293" y="270"/>
                    <a:pt x="294" y="269"/>
                  </a:cubicBezTo>
                  <a:cubicBezTo>
                    <a:pt x="294" y="268"/>
                    <a:pt x="294" y="268"/>
                    <a:pt x="294" y="267"/>
                  </a:cubicBezTo>
                  <a:cubicBezTo>
                    <a:pt x="294" y="265"/>
                    <a:pt x="295" y="264"/>
                    <a:pt x="296" y="263"/>
                  </a:cubicBezTo>
                  <a:cubicBezTo>
                    <a:pt x="296" y="263"/>
                    <a:pt x="296" y="261"/>
                    <a:pt x="295" y="261"/>
                  </a:cubicBezTo>
                  <a:cubicBezTo>
                    <a:pt x="295" y="261"/>
                    <a:pt x="294" y="262"/>
                    <a:pt x="294" y="263"/>
                  </a:cubicBezTo>
                  <a:cubicBezTo>
                    <a:pt x="294" y="264"/>
                    <a:pt x="294" y="265"/>
                    <a:pt x="294" y="267"/>
                  </a:cubicBezTo>
                  <a:cubicBezTo>
                    <a:pt x="294" y="267"/>
                    <a:pt x="294" y="268"/>
                    <a:pt x="293" y="269"/>
                  </a:cubicBezTo>
                  <a:close/>
                  <a:moveTo>
                    <a:pt x="262" y="318"/>
                  </a:moveTo>
                  <a:cubicBezTo>
                    <a:pt x="263" y="318"/>
                    <a:pt x="264" y="318"/>
                    <a:pt x="266" y="317"/>
                  </a:cubicBezTo>
                  <a:cubicBezTo>
                    <a:pt x="267" y="317"/>
                    <a:pt x="268" y="316"/>
                    <a:pt x="269" y="314"/>
                  </a:cubicBezTo>
                  <a:cubicBezTo>
                    <a:pt x="268" y="315"/>
                    <a:pt x="267" y="316"/>
                    <a:pt x="266" y="317"/>
                  </a:cubicBezTo>
                  <a:cubicBezTo>
                    <a:pt x="265" y="317"/>
                    <a:pt x="263" y="317"/>
                    <a:pt x="262" y="318"/>
                  </a:cubicBezTo>
                  <a:close/>
                  <a:moveTo>
                    <a:pt x="282" y="233"/>
                  </a:moveTo>
                  <a:cubicBezTo>
                    <a:pt x="282" y="234"/>
                    <a:pt x="282" y="234"/>
                    <a:pt x="283" y="234"/>
                  </a:cubicBezTo>
                  <a:cubicBezTo>
                    <a:pt x="283" y="234"/>
                    <a:pt x="283" y="233"/>
                    <a:pt x="283" y="233"/>
                  </a:cubicBezTo>
                  <a:cubicBezTo>
                    <a:pt x="282" y="232"/>
                    <a:pt x="281" y="231"/>
                    <a:pt x="281" y="230"/>
                  </a:cubicBezTo>
                  <a:cubicBezTo>
                    <a:pt x="280" y="232"/>
                    <a:pt x="281" y="232"/>
                    <a:pt x="282" y="233"/>
                  </a:cubicBezTo>
                  <a:close/>
                  <a:moveTo>
                    <a:pt x="290" y="241"/>
                  </a:moveTo>
                  <a:cubicBezTo>
                    <a:pt x="290" y="239"/>
                    <a:pt x="289" y="238"/>
                    <a:pt x="289" y="237"/>
                  </a:cubicBezTo>
                  <a:cubicBezTo>
                    <a:pt x="288" y="237"/>
                    <a:pt x="288" y="238"/>
                    <a:pt x="289" y="238"/>
                  </a:cubicBezTo>
                  <a:cubicBezTo>
                    <a:pt x="290" y="240"/>
                    <a:pt x="289" y="243"/>
                    <a:pt x="290" y="245"/>
                  </a:cubicBezTo>
                  <a:cubicBezTo>
                    <a:pt x="290" y="246"/>
                    <a:pt x="290" y="246"/>
                    <a:pt x="291" y="246"/>
                  </a:cubicBezTo>
                  <a:cubicBezTo>
                    <a:pt x="291" y="246"/>
                    <a:pt x="291" y="246"/>
                    <a:pt x="291" y="245"/>
                  </a:cubicBezTo>
                  <a:cubicBezTo>
                    <a:pt x="291" y="245"/>
                    <a:pt x="291" y="243"/>
                    <a:pt x="291" y="243"/>
                  </a:cubicBezTo>
                  <a:cubicBezTo>
                    <a:pt x="292" y="242"/>
                    <a:pt x="293" y="241"/>
                    <a:pt x="292" y="240"/>
                  </a:cubicBezTo>
                  <a:cubicBezTo>
                    <a:pt x="292" y="237"/>
                    <a:pt x="292" y="235"/>
                    <a:pt x="291" y="232"/>
                  </a:cubicBezTo>
                  <a:cubicBezTo>
                    <a:pt x="291" y="232"/>
                    <a:pt x="291" y="231"/>
                    <a:pt x="291" y="230"/>
                  </a:cubicBezTo>
                  <a:cubicBezTo>
                    <a:pt x="290" y="230"/>
                    <a:pt x="290" y="229"/>
                    <a:pt x="290" y="229"/>
                  </a:cubicBezTo>
                  <a:cubicBezTo>
                    <a:pt x="290" y="229"/>
                    <a:pt x="291" y="229"/>
                    <a:pt x="291" y="229"/>
                  </a:cubicBezTo>
                  <a:cubicBezTo>
                    <a:pt x="291" y="229"/>
                    <a:pt x="291" y="230"/>
                    <a:pt x="291" y="230"/>
                  </a:cubicBezTo>
                  <a:cubicBezTo>
                    <a:pt x="292" y="230"/>
                    <a:pt x="292" y="231"/>
                    <a:pt x="292" y="231"/>
                  </a:cubicBezTo>
                  <a:cubicBezTo>
                    <a:pt x="291" y="233"/>
                    <a:pt x="292" y="234"/>
                    <a:pt x="292" y="235"/>
                  </a:cubicBezTo>
                  <a:cubicBezTo>
                    <a:pt x="293" y="235"/>
                    <a:pt x="293" y="236"/>
                    <a:pt x="293" y="236"/>
                  </a:cubicBezTo>
                  <a:cubicBezTo>
                    <a:pt x="294" y="236"/>
                    <a:pt x="293" y="235"/>
                    <a:pt x="293" y="234"/>
                  </a:cubicBezTo>
                  <a:cubicBezTo>
                    <a:pt x="293" y="234"/>
                    <a:pt x="293" y="233"/>
                    <a:pt x="293" y="232"/>
                  </a:cubicBezTo>
                  <a:cubicBezTo>
                    <a:pt x="293" y="231"/>
                    <a:pt x="293" y="231"/>
                    <a:pt x="293" y="231"/>
                  </a:cubicBezTo>
                  <a:cubicBezTo>
                    <a:pt x="293" y="230"/>
                    <a:pt x="293" y="232"/>
                    <a:pt x="294" y="232"/>
                  </a:cubicBezTo>
                  <a:cubicBezTo>
                    <a:pt x="294" y="230"/>
                    <a:pt x="293" y="228"/>
                    <a:pt x="292" y="226"/>
                  </a:cubicBezTo>
                  <a:cubicBezTo>
                    <a:pt x="292" y="227"/>
                    <a:pt x="292" y="228"/>
                    <a:pt x="292" y="228"/>
                  </a:cubicBezTo>
                  <a:cubicBezTo>
                    <a:pt x="291" y="227"/>
                    <a:pt x="291" y="226"/>
                    <a:pt x="290" y="225"/>
                  </a:cubicBezTo>
                  <a:cubicBezTo>
                    <a:pt x="291" y="227"/>
                    <a:pt x="289" y="227"/>
                    <a:pt x="289" y="228"/>
                  </a:cubicBezTo>
                  <a:cubicBezTo>
                    <a:pt x="289" y="227"/>
                    <a:pt x="289" y="227"/>
                    <a:pt x="289" y="226"/>
                  </a:cubicBezTo>
                  <a:cubicBezTo>
                    <a:pt x="288" y="226"/>
                    <a:pt x="288" y="226"/>
                    <a:pt x="288" y="226"/>
                  </a:cubicBezTo>
                  <a:cubicBezTo>
                    <a:pt x="289" y="227"/>
                    <a:pt x="289" y="228"/>
                    <a:pt x="289" y="229"/>
                  </a:cubicBezTo>
                  <a:cubicBezTo>
                    <a:pt x="290" y="230"/>
                    <a:pt x="290" y="231"/>
                    <a:pt x="290" y="232"/>
                  </a:cubicBezTo>
                  <a:cubicBezTo>
                    <a:pt x="290" y="233"/>
                    <a:pt x="290" y="234"/>
                    <a:pt x="291" y="235"/>
                  </a:cubicBezTo>
                  <a:cubicBezTo>
                    <a:pt x="291" y="236"/>
                    <a:pt x="291" y="237"/>
                    <a:pt x="292" y="238"/>
                  </a:cubicBezTo>
                  <a:cubicBezTo>
                    <a:pt x="290" y="237"/>
                    <a:pt x="290" y="236"/>
                    <a:pt x="290" y="235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6"/>
                    <a:pt x="290" y="237"/>
                    <a:pt x="290" y="238"/>
                  </a:cubicBezTo>
                  <a:cubicBezTo>
                    <a:pt x="290" y="239"/>
                    <a:pt x="290" y="240"/>
                    <a:pt x="290" y="241"/>
                  </a:cubicBezTo>
                  <a:close/>
                  <a:moveTo>
                    <a:pt x="70" y="56"/>
                  </a:moveTo>
                  <a:cubicBezTo>
                    <a:pt x="71" y="55"/>
                    <a:pt x="78" y="48"/>
                    <a:pt x="78" y="48"/>
                  </a:cubicBezTo>
                  <a:cubicBezTo>
                    <a:pt x="76" y="49"/>
                    <a:pt x="75" y="50"/>
                    <a:pt x="72" y="52"/>
                  </a:cubicBezTo>
                  <a:cubicBezTo>
                    <a:pt x="70" y="54"/>
                    <a:pt x="68" y="57"/>
                    <a:pt x="65" y="59"/>
                  </a:cubicBezTo>
                  <a:cubicBezTo>
                    <a:pt x="63" y="62"/>
                    <a:pt x="61" y="64"/>
                    <a:pt x="59" y="66"/>
                  </a:cubicBezTo>
                  <a:cubicBezTo>
                    <a:pt x="57" y="69"/>
                    <a:pt x="55" y="71"/>
                    <a:pt x="54" y="72"/>
                  </a:cubicBezTo>
                  <a:cubicBezTo>
                    <a:pt x="59" y="67"/>
                    <a:pt x="65" y="60"/>
                    <a:pt x="70" y="56"/>
                  </a:cubicBezTo>
                  <a:close/>
                  <a:moveTo>
                    <a:pt x="16" y="164"/>
                  </a:moveTo>
                  <a:cubicBezTo>
                    <a:pt x="15" y="167"/>
                    <a:pt x="14" y="169"/>
                    <a:pt x="13" y="172"/>
                  </a:cubicBezTo>
                  <a:cubicBezTo>
                    <a:pt x="13" y="175"/>
                    <a:pt x="12" y="177"/>
                    <a:pt x="11" y="180"/>
                  </a:cubicBezTo>
                  <a:cubicBezTo>
                    <a:pt x="10" y="185"/>
                    <a:pt x="9" y="191"/>
                    <a:pt x="8" y="196"/>
                  </a:cubicBezTo>
                  <a:cubicBezTo>
                    <a:pt x="10" y="186"/>
                    <a:pt x="13" y="175"/>
                    <a:pt x="16" y="164"/>
                  </a:cubicBezTo>
                  <a:close/>
                  <a:moveTo>
                    <a:pt x="126" y="27"/>
                  </a:moveTo>
                  <a:cubicBezTo>
                    <a:pt x="127" y="26"/>
                    <a:pt x="128" y="26"/>
                    <a:pt x="129" y="25"/>
                  </a:cubicBezTo>
                  <a:cubicBezTo>
                    <a:pt x="128" y="26"/>
                    <a:pt x="127" y="26"/>
                    <a:pt x="126" y="27"/>
                  </a:cubicBezTo>
                  <a:close/>
                  <a:moveTo>
                    <a:pt x="96" y="37"/>
                  </a:moveTo>
                  <a:cubicBezTo>
                    <a:pt x="97" y="37"/>
                    <a:pt x="98" y="36"/>
                    <a:pt x="98" y="36"/>
                  </a:cubicBezTo>
                  <a:cubicBezTo>
                    <a:pt x="99" y="35"/>
                    <a:pt x="99" y="35"/>
                    <a:pt x="97" y="36"/>
                  </a:cubicBezTo>
                  <a:cubicBezTo>
                    <a:pt x="89" y="42"/>
                    <a:pt x="81" y="48"/>
                    <a:pt x="75" y="54"/>
                  </a:cubicBezTo>
                  <a:cubicBezTo>
                    <a:pt x="82" y="49"/>
                    <a:pt x="89" y="41"/>
                    <a:pt x="96" y="37"/>
                  </a:cubicBezTo>
                  <a:close/>
                  <a:moveTo>
                    <a:pt x="96" y="46"/>
                  </a:moveTo>
                  <a:cubicBezTo>
                    <a:pt x="98" y="44"/>
                    <a:pt x="100" y="43"/>
                    <a:pt x="102" y="42"/>
                  </a:cubicBezTo>
                  <a:cubicBezTo>
                    <a:pt x="104" y="40"/>
                    <a:pt x="113" y="34"/>
                    <a:pt x="109" y="38"/>
                  </a:cubicBezTo>
                  <a:cubicBezTo>
                    <a:pt x="112" y="36"/>
                    <a:pt x="117" y="33"/>
                    <a:pt x="117" y="34"/>
                  </a:cubicBezTo>
                  <a:cubicBezTo>
                    <a:pt x="120" y="32"/>
                    <a:pt x="120" y="31"/>
                    <a:pt x="121" y="30"/>
                  </a:cubicBezTo>
                  <a:cubicBezTo>
                    <a:pt x="121" y="30"/>
                    <a:pt x="122" y="29"/>
                    <a:pt x="123" y="29"/>
                  </a:cubicBezTo>
                  <a:cubicBezTo>
                    <a:pt x="124" y="28"/>
                    <a:pt x="125" y="27"/>
                    <a:pt x="126" y="27"/>
                  </a:cubicBezTo>
                  <a:cubicBezTo>
                    <a:pt x="124" y="28"/>
                    <a:pt x="123" y="29"/>
                    <a:pt x="121" y="29"/>
                  </a:cubicBezTo>
                  <a:cubicBezTo>
                    <a:pt x="119" y="31"/>
                    <a:pt x="116" y="32"/>
                    <a:pt x="114" y="33"/>
                  </a:cubicBezTo>
                  <a:cubicBezTo>
                    <a:pt x="110" y="36"/>
                    <a:pt x="106" y="39"/>
                    <a:pt x="101" y="42"/>
                  </a:cubicBezTo>
                  <a:cubicBezTo>
                    <a:pt x="97" y="45"/>
                    <a:pt x="93" y="48"/>
                    <a:pt x="89" y="52"/>
                  </a:cubicBezTo>
                  <a:cubicBezTo>
                    <a:pt x="91" y="50"/>
                    <a:pt x="93" y="48"/>
                    <a:pt x="96" y="46"/>
                  </a:cubicBezTo>
                  <a:close/>
                  <a:moveTo>
                    <a:pt x="81" y="47"/>
                  </a:moveTo>
                  <a:cubicBezTo>
                    <a:pt x="83" y="45"/>
                    <a:pt x="85" y="44"/>
                    <a:pt x="87" y="42"/>
                  </a:cubicBezTo>
                  <a:cubicBezTo>
                    <a:pt x="89" y="40"/>
                    <a:pt x="92" y="39"/>
                    <a:pt x="94" y="37"/>
                  </a:cubicBezTo>
                  <a:cubicBezTo>
                    <a:pt x="91" y="39"/>
                    <a:pt x="88" y="41"/>
                    <a:pt x="86" y="42"/>
                  </a:cubicBezTo>
                  <a:cubicBezTo>
                    <a:pt x="83" y="44"/>
                    <a:pt x="81" y="46"/>
                    <a:pt x="79" y="48"/>
                  </a:cubicBezTo>
                  <a:cubicBezTo>
                    <a:pt x="76" y="50"/>
                    <a:pt x="73" y="53"/>
                    <a:pt x="70" y="56"/>
                  </a:cubicBezTo>
                  <a:cubicBezTo>
                    <a:pt x="72" y="54"/>
                    <a:pt x="76" y="51"/>
                    <a:pt x="78" y="50"/>
                  </a:cubicBezTo>
                  <a:cubicBezTo>
                    <a:pt x="79" y="49"/>
                    <a:pt x="80" y="49"/>
                    <a:pt x="81" y="47"/>
                  </a:cubicBezTo>
                  <a:close/>
                  <a:moveTo>
                    <a:pt x="70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lose/>
                  <a:moveTo>
                    <a:pt x="63" y="394"/>
                  </a:moveTo>
                  <a:cubicBezTo>
                    <a:pt x="64" y="395"/>
                    <a:pt x="64" y="395"/>
                    <a:pt x="64" y="394"/>
                  </a:cubicBezTo>
                  <a:cubicBezTo>
                    <a:pt x="64" y="393"/>
                    <a:pt x="63" y="392"/>
                    <a:pt x="62" y="391"/>
                  </a:cubicBezTo>
                  <a:cubicBezTo>
                    <a:pt x="61" y="390"/>
                    <a:pt x="60" y="389"/>
                    <a:pt x="58" y="387"/>
                  </a:cubicBezTo>
                  <a:cubicBezTo>
                    <a:pt x="57" y="385"/>
                    <a:pt x="55" y="383"/>
                    <a:pt x="54" y="381"/>
                  </a:cubicBezTo>
                  <a:cubicBezTo>
                    <a:pt x="56" y="384"/>
                    <a:pt x="58" y="387"/>
                    <a:pt x="60" y="390"/>
                  </a:cubicBezTo>
                  <a:cubicBezTo>
                    <a:pt x="60" y="391"/>
                    <a:pt x="62" y="393"/>
                    <a:pt x="63" y="394"/>
                  </a:cubicBezTo>
                  <a:close/>
                  <a:moveTo>
                    <a:pt x="70" y="394"/>
                  </a:moveTo>
                  <a:cubicBezTo>
                    <a:pt x="67" y="391"/>
                    <a:pt x="66" y="389"/>
                    <a:pt x="66" y="389"/>
                  </a:cubicBezTo>
                  <a:cubicBezTo>
                    <a:pt x="67" y="390"/>
                    <a:pt x="67" y="388"/>
                    <a:pt x="65" y="387"/>
                  </a:cubicBezTo>
                  <a:cubicBezTo>
                    <a:pt x="64" y="386"/>
                    <a:pt x="64" y="385"/>
                    <a:pt x="63" y="384"/>
                  </a:cubicBezTo>
                  <a:cubicBezTo>
                    <a:pt x="62" y="382"/>
                    <a:pt x="61" y="381"/>
                    <a:pt x="60" y="380"/>
                  </a:cubicBezTo>
                  <a:cubicBezTo>
                    <a:pt x="58" y="378"/>
                    <a:pt x="57" y="376"/>
                    <a:pt x="56" y="375"/>
                  </a:cubicBezTo>
                  <a:cubicBezTo>
                    <a:pt x="54" y="373"/>
                    <a:pt x="53" y="371"/>
                    <a:pt x="53" y="370"/>
                  </a:cubicBezTo>
                  <a:cubicBezTo>
                    <a:pt x="53" y="370"/>
                    <a:pt x="52" y="368"/>
                    <a:pt x="51" y="367"/>
                  </a:cubicBezTo>
                  <a:cubicBezTo>
                    <a:pt x="50" y="366"/>
                    <a:pt x="50" y="365"/>
                    <a:pt x="50" y="365"/>
                  </a:cubicBezTo>
                  <a:cubicBezTo>
                    <a:pt x="49" y="364"/>
                    <a:pt x="49" y="364"/>
                    <a:pt x="49" y="364"/>
                  </a:cubicBezTo>
                  <a:cubicBezTo>
                    <a:pt x="47" y="361"/>
                    <a:pt x="46" y="359"/>
                    <a:pt x="45" y="356"/>
                  </a:cubicBezTo>
                  <a:cubicBezTo>
                    <a:pt x="44" y="355"/>
                    <a:pt x="42" y="352"/>
                    <a:pt x="42" y="354"/>
                  </a:cubicBezTo>
                  <a:cubicBezTo>
                    <a:pt x="44" y="356"/>
                    <a:pt x="43" y="356"/>
                    <a:pt x="41" y="353"/>
                  </a:cubicBezTo>
                  <a:cubicBezTo>
                    <a:pt x="40" y="352"/>
                    <a:pt x="43" y="356"/>
                    <a:pt x="43" y="356"/>
                  </a:cubicBezTo>
                  <a:cubicBezTo>
                    <a:pt x="41" y="354"/>
                    <a:pt x="40" y="352"/>
                    <a:pt x="39" y="350"/>
                  </a:cubicBezTo>
                  <a:cubicBezTo>
                    <a:pt x="39" y="351"/>
                    <a:pt x="41" y="354"/>
                    <a:pt x="41" y="354"/>
                  </a:cubicBezTo>
                  <a:cubicBezTo>
                    <a:pt x="40" y="352"/>
                    <a:pt x="38" y="350"/>
                    <a:pt x="37" y="348"/>
                  </a:cubicBezTo>
                  <a:cubicBezTo>
                    <a:pt x="36" y="346"/>
                    <a:pt x="35" y="344"/>
                    <a:pt x="34" y="342"/>
                  </a:cubicBezTo>
                  <a:cubicBezTo>
                    <a:pt x="35" y="344"/>
                    <a:pt x="37" y="347"/>
                    <a:pt x="37" y="349"/>
                  </a:cubicBezTo>
                  <a:cubicBezTo>
                    <a:pt x="36" y="347"/>
                    <a:pt x="34" y="343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1" y="339"/>
                    <a:pt x="30" y="336"/>
                    <a:pt x="29" y="333"/>
                  </a:cubicBezTo>
                  <a:cubicBezTo>
                    <a:pt x="27" y="328"/>
                    <a:pt x="25" y="325"/>
                    <a:pt x="24" y="322"/>
                  </a:cubicBezTo>
                  <a:cubicBezTo>
                    <a:pt x="23" y="319"/>
                    <a:pt x="22" y="318"/>
                    <a:pt x="21" y="317"/>
                  </a:cubicBezTo>
                  <a:cubicBezTo>
                    <a:pt x="20" y="316"/>
                    <a:pt x="21" y="317"/>
                    <a:pt x="21" y="319"/>
                  </a:cubicBezTo>
                  <a:cubicBezTo>
                    <a:pt x="25" y="331"/>
                    <a:pt x="29" y="341"/>
                    <a:pt x="35" y="352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44" y="366"/>
                    <a:pt x="44" y="366"/>
                    <a:pt x="44" y="366"/>
                  </a:cubicBezTo>
                  <a:cubicBezTo>
                    <a:pt x="45" y="368"/>
                    <a:pt x="46" y="370"/>
                    <a:pt x="48" y="372"/>
                  </a:cubicBezTo>
                  <a:cubicBezTo>
                    <a:pt x="49" y="374"/>
                    <a:pt x="51" y="376"/>
                    <a:pt x="52" y="378"/>
                  </a:cubicBezTo>
                  <a:cubicBezTo>
                    <a:pt x="55" y="382"/>
                    <a:pt x="58" y="386"/>
                    <a:pt x="60" y="389"/>
                  </a:cubicBezTo>
                  <a:cubicBezTo>
                    <a:pt x="63" y="391"/>
                    <a:pt x="65" y="393"/>
                    <a:pt x="65" y="392"/>
                  </a:cubicBezTo>
                  <a:cubicBezTo>
                    <a:pt x="65" y="392"/>
                    <a:pt x="67" y="394"/>
                    <a:pt x="66" y="393"/>
                  </a:cubicBezTo>
                  <a:cubicBezTo>
                    <a:pt x="58" y="384"/>
                    <a:pt x="52" y="375"/>
                    <a:pt x="45" y="366"/>
                  </a:cubicBezTo>
                  <a:cubicBezTo>
                    <a:pt x="39" y="358"/>
                    <a:pt x="37" y="352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4"/>
                    <a:pt x="38" y="354"/>
                    <a:pt x="39" y="354"/>
                  </a:cubicBezTo>
                  <a:cubicBezTo>
                    <a:pt x="38" y="354"/>
                    <a:pt x="38" y="354"/>
                    <a:pt x="38" y="353"/>
                  </a:cubicBezTo>
                  <a:cubicBezTo>
                    <a:pt x="39" y="355"/>
                    <a:pt x="42" y="360"/>
                    <a:pt x="41" y="358"/>
                  </a:cubicBezTo>
                  <a:cubicBezTo>
                    <a:pt x="43" y="361"/>
                    <a:pt x="45" y="364"/>
                    <a:pt x="47" y="367"/>
                  </a:cubicBezTo>
                  <a:cubicBezTo>
                    <a:pt x="49" y="370"/>
                    <a:pt x="51" y="373"/>
                    <a:pt x="53" y="376"/>
                  </a:cubicBezTo>
                  <a:cubicBezTo>
                    <a:pt x="55" y="379"/>
                    <a:pt x="60" y="386"/>
                    <a:pt x="63" y="387"/>
                  </a:cubicBezTo>
                  <a:cubicBezTo>
                    <a:pt x="63" y="388"/>
                    <a:pt x="66" y="391"/>
                    <a:pt x="67" y="392"/>
                  </a:cubicBezTo>
                  <a:cubicBezTo>
                    <a:pt x="69" y="395"/>
                    <a:pt x="65" y="390"/>
                    <a:pt x="65" y="390"/>
                  </a:cubicBezTo>
                  <a:cubicBezTo>
                    <a:pt x="65" y="390"/>
                    <a:pt x="66" y="392"/>
                    <a:pt x="66" y="392"/>
                  </a:cubicBezTo>
                  <a:cubicBezTo>
                    <a:pt x="71" y="397"/>
                    <a:pt x="76" y="402"/>
                    <a:pt x="81" y="407"/>
                  </a:cubicBezTo>
                  <a:cubicBezTo>
                    <a:pt x="79" y="405"/>
                    <a:pt x="77" y="403"/>
                    <a:pt x="75" y="401"/>
                  </a:cubicBezTo>
                  <a:cubicBezTo>
                    <a:pt x="74" y="398"/>
                    <a:pt x="72" y="396"/>
                    <a:pt x="70" y="394"/>
                  </a:cubicBezTo>
                  <a:close/>
                  <a:moveTo>
                    <a:pt x="86" y="406"/>
                  </a:moveTo>
                  <a:cubicBezTo>
                    <a:pt x="86" y="406"/>
                    <a:pt x="85" y="406"/>
                    <a:pt x="85" y="405"/>
                  </a:cubicBezTo>
                  <a:cubicBezTo>
                    <a:pt x="86" y="406"/>
                    <a:pt x="86" y="406"/>
                    <a:pt x="86" y="406"/>
                  </a:cubicBezTo>
                  <a:close/>
                  <a:moveTo>
                    <a:pt x="88" y="405"/>
                  </a:moveTo>
                  <a:cubicBezTo>
                    <a:pt x="88" y="405"/>
                    <a:pt x="85" y="402"/>
                    <a:pt x="84" y="401"/>
                  </a:cubicBezTo>
                  <a:cubicBezTo>
                    <a:pt x="83" y="400"/>
                    <a:pt x="79" y="396"/>
                    <a:pt x="79" y="396"/>
                  </a:cubicBezTo>
                  <a:cubicBezTo>
                    <a:pt x="79" y="397"/>
                    <a:pt x="83" y="400"/>
                    <a:pt x="84" y="402"/>
                  </a:cubicBezTo>
                  <a:cubicBezTo>
                    <a:pt x="85" y="403"/>
                    <a:pt x="87" y="404"/>
                    <a:pt x="88" y="405"/>
                  </a:cubicBezTo>
                  <a:cubicBezTo>
                    <a:pt x="89" y="406"/>
                    <a:pt x="90" y="407"/>
                    <a:pt x="91" y="408"/>
                  </a:cubicBezTo>
                  <a:cubicBezTo>
                    <a:pt x="93" y="409"/>
                    <a:pt x="95" y="411"/>
                    <a:pt x="96" y="413"/>
                  </a:cubicBezTo>
                  <a:cubicBezTo>
                    <a:pt x="97" y="414"/>
                    <a:pt x="93" y="411"/>
                    <a:pt x="97" y="415"/>
                  </a:cubicBezTo>
                  <a:cubicBezTo>
                    <a:pt x="102" y="418"/>
                    <a:pt x="98" y="415"/>
                    <a:pt x="99" y="415"/>
                  </a:cubicBezTo>
                  <a:cubicBezTo>
                    <a:pt x="99" y="415"/>
                    <a:pt x="99" y="415"/>
                    <a:pt x="100" y="415"/>
                  </a:cubicBezTo>
                  <a:cubicBezTo>
                    <a:pt x="103" y="419"/>
                    <a:pt x="105" y="421"/>
                    <a:pt x="115" y="427"/>
                  </a:cubicBezTo>
                  <a:cubicBezTo>
                    <a:pt x="106" y="421"/>
                    <a:pt x="114" y="426"/>
                    <a:pt x="110" y="422"/>
                  </a:cubicBezTo>
                  <a:cubicBezTo>
                    <a:pt x="113" y="425"/>
                    <a:pt x="117" y="427"/>
                    <a:pt x="120" y="429"/>
                  </a:cubicBezTo>
                  <a:cubicBezTo>
                    <a:pt x="118" y="428"/>
                    <a:pt x="115" y="426"/>
                    <a:pt x="116" y="427"/>
                  </a:cubicBezTo>
                  <a:cubicBezTo>
                    <a:pt x="116" y="428"/>
                    <a:pt x="118" y="429"/>
                    <a:pt x="120" y="430"/>
                  </a:cubicBezTo>
                  <a:cubicBezTo>
                    <a:pt x="122" y="431"/>
                    <a:pt x="125" y="433"/>
                    <a:pt x="126" y="433"/>
                  </a:cubicBezTo>
                  <a:cubicBezTo>
                    <a:pt x="131" y="437"/>
                    <a:pt x="131" y="436"/>
                    <a:pt x="132" y="436"/>
                  </a:cubicBezTo>
                  <a:cubicBezTo>
                    <a:pt x="134" y="437"/>
                    <a:pt x="129" y="434"/>
                    <a:pt x="128" y="433"/>
                  </a:cubicBezTo>
                  <a:cubicBezTo>
                    <a:pt x="126" y="432"/>
                    <a:pt x="125" y="431"/>
                    <a:pt x="123" y="430"/>
                  </a:cubicBezTo>
                  <a:cubicBezTo>
                    <a:pt x="122" y="429"/>
                    <a:pt x="120" y="428"/>
                    <a:pt x="119" y="427"/>
                  </a:cubicBezTo>
                  <a:cubicBezTo>
                    <a:pt x="117" y="426"/>
                    <a:pt x="116" y="425"/>
                    <a:pt x="115" y="424"/>
                  </a:cubicBezTo>
                  <a:cubicBezTo>
                    <a:pt x="113" y="423"/>
                    <a:pt x="112" y="422"/>
                    <a:pt x="112" y="421"/>
                  </a:cubicBezTo>
                  <a:cubicBezTo>
                    <a:pt x="111" y="421"/>
                    <a:pt x="108" y="419"/>
                    <a:pt x="107" y="418"/>
                  </a:cubicBezTo>
                  <a:cubicBezTo>
                    <a:pt x="105" y="416"/>
                    <a:pt x="103" y="414"/>
                    <a:pt x="100" y="413"/>
                  </a:cubicBezTo>
                  <a:cubicBezTo>
                    <a:pt x="98" y="411"/>
                    <a:pt x="96" y="409"/>
                    <a:pt x="93" y="407"/>
                  </a:cubicBezTo>
                  <a:cubicBezTo>
                    <a:pt x="95" y="408"/>
                    <a:pt x="96" y="409"/>
                    <a:pt x="98" y="410"/>
                  </a:cubicBezTo>
                  <a:cubicBezTo>
                    <a:pt x="99" y="411"/>
                    <a:pt x="100" y="412"/>
                    <a:pt x="102" y="413"/>
                  </a:cubicBezTo>
                  <a:cubicBezTo>
                    <a:pt x="103" y="414"/>
                    <a:pt x="104" y="415"/>
                    <a:pt x="104" y="415"/>
                  </a:cubicBezTo>
                  <a:cubicBezTo>
                    <a:pt x="104" y="414"/>
                    <a:pt x="104" y="414"/>
                    <a:pt x="103" y="413"/>
                  </a:cubicBezTo>
                  <a:cubicBezTo>
                    <a:pt x="94" y="407"/>
                    <a:pt x="89" y="401"/>
                    <a:pt x="83" y="395"/>
                  </a:cubicBezTo>
                  <a:cubicBezTo>
                    <a:pt x="82" y="394"/>
                    <a:pt x="81" y="392"/>
                    <a:pt x="80" y="391"/>
                  </a:cubicBezTo>
                  <a:cubicBezTo>
                    <a:pt x="78" y="389"/>
                    <a:pt x="79" y="390"/>
                    <a:pt x="79" y="391"/>
                  </a:cubicBezTo>
                  <a:cubicBezTo>
                    <a:pt x="80" y="394"/>
                    <a:pt x="79" y="394"/>
                    <a:pt x="74" y="390"/>
                  </a:cubicBezTo>
                  <a:cubicBezTo>
                    <a:pt x="77" y="394"/>
                    <a:pt x="81" y="397"/>
                    <a:pt x="84" y="401"/>
                  </a:cubicBezTo>
                  <a:cubicBezTo>
                    <a:pt x="86" y="402"/>
                    <a:pt x="89" y="405"/>
                    <a:pt x="88" y="405"/>
                  </a:cubicBezTo>
                  <a:close/>
                  <a:moveTo>
                    <a:pt x="74" y="389"/>
                  </a:moveTo>
                  <a:cubicBezTo>
                    <a:pt x="74" y="389"/>
                    <a:pt x="74" y="389"/>
                    <a:pt x="74" y="389"/>
                  </a:cubicBezTo>
                  <a:cubicBezTo>
                    <a:pt x="74" y="389"/>
                    <a:pt x="74" y="390"/>
                    <a:pt x="74" y="390"/>
                  </a:cubicBezTo>
                  <a:cubicBezTo>
                    <a:pt x="74" y="390"/>
                    <a:pt x="74" y="389"/>
                    <a:pt x="74" y="389"/>
                  </a:cubicBezTo>
                  <a:close/>
                  <a:moveTo>
                    <a:pt x="65" y="381"/>
                  </a:moveTo>
                  <a:cubicBezTo>
                    <a:pt x="69" y="386"/>
                    <a:pt x="72" y="390"/>
                    <a:pt x="76" y="394"/>
                  </a:cubicBezTo>
                  <a:cubicBezTo>
                    <a:pt x="76" y="393"/>
                    <a:pt x="73" y="390"/>
                    <a:pt x="72" y="388"/>
                  </a:cubicBezTo>
                  <a:cubicBezTo>
                    <a:pt x="70" y="385"/>
                    <a:pt x="73" y="390"/>
                    <a:pt x="74" y="389"/>
                  </a:cubicBezTo>
                  <a:cubicBezTo>
                    <a:pt x="71" y="386"/>
                    <a:pt x="68" y="383"/>
                    <a:pt x="66" y="382"/>
                  </a:cubicBezTo>
                  <a:cubicBezTo>
                    <a:pt x="66" y="381"/>
                    <a:pt x="66" y="381"/>
                    <a:pt x="66" y="382"/>
                  </a:cubicBezTo>
                  <a:cubicBezTo>
                    <a:pt x="67" y="383"/>
                    <a:pt x="69" y="385"/>
                    <a:pt x="70" y="387"/>
                  </a:cubicBezTo>
                  <a:cubicBezTo>
                    <a:pt x="69" y="386"/>
                    <a:pt x="67" y="383"/>
                    <a:pt x="65" y="381"/>
                  </a:cubicBezTo>
                  <a:close/>
                  <a:moveTo>
                    <a:pt x="74" y="390"/>
                  </a:moveTo>
                  <a:cubicBezTo>
                    <a:pt x="74" y="390"/>
                    <a:pt x="74" y="390"/>
                    <a:pt x="74" y="389"/>
                  </a:cubicBezTo>
                  <a:cubicBezTo>
                    <a:pt x="74" y="390"/>
                    <a:pt x="74" y="390"/>
                    <a:pt x="74" y="390"/>
                  </a:cubicBezTo>
                  <a:cubicBezTo>
                    <a:pt x="74" y="390"/>
                    <a:pt x="74" y="390"/>
                    <a:pt x="74" y="390"/>
                  </a:cubicBezTo>
                  <a:close/>
                  <a:moveTo>
                    <a:pt x="9" y="174"/>
                  </a:moveTo>
                  <a:cubicBezTo>
                    <a:pt x="9" y="173"/>
                    <a:pt x="8" y="174"/>
                    <a:pt x="7" y="176"/>
                  </a:cubicBezTo>
                  <a:cubicBezTo>
                    <a:pt x="6" y="179"/>
                    <a:pt x="5" y="184"/>
                    <a:pt x="4" y="190"/>
                  </a:cubicBezTo>
                  <a:cubicBezTo>
                    <a:pt x="4" y="191"/>
                    <a:pt x="3" y="194"/>
                    <a:pt x="4" y="194"/>
                  </a:cubicBezTo>
                  <a:cubicBezTo>
                    <a:pt x="4" y="194"/>
                    <a:pt x="4" y="190"/>
                    <a:pt x="5" y="189"/>
                  </a:cubicBezTo>
                  <a:cubicBezTo>
                    <a:pt x="4" y="195"/>
                    <a:pt x="2" y="202"/>
                    <a:pt x="2" y="207"/>
                  </a:cubicBezTo>
                  <a:cubicBezTo>
                    <a:pt x="3" y="202"/>
                    <a:pt x="4" y="193"/>
                    <a:pt x="5" y="192"/>
                  </a:cubicBezTo>
                  <a:cubicBezTo>
                    <a:pt x="5" y="192"/>
                    <a:pt x="7" y="183"/>
                    <a:pt x="8" y="178"/>
                  </a:cubicBezTo>
                  <a:cubicBezTo>
                    <a:pt x="10" y="174"/>
                    <a:pt x="9" y="175"/>
                    <a:pt x="9" y="174"/>
                  </a:cubicBezTo>
                  <a:close/>
                  <a:moveTo>
                    <a:pt x="5" y="177"/>
                  </a:moveTo>
                  <a:cubicBezTo>
                    <a:pt x="7" y="170"/>
                    <a:pt x="4" y="179"/>
                    <a:pt x="5" y="175"/>
                  </a:cubicBezTo>
                  <a:cubicBezTo>
                    <a:pt x="6" y="173"/>
                    <a:pt x="5" y="174"/>
                    <a:pt x="5" y="175"/>
                  </a:cubicBezTo>
                  <a:cubicBezTo>
                    <a:pt x="3" y="182"/>
                    <a:pt x="1" y="189"/>
                    <a:pt x="0" y="197"/>
                  </a:cubicBezTo>
                  <a:cubicBezTo>
                    <a:pt x="1" y="195"/>
                    <a:pt x="1" y="191"/>
                    <a:pt x="2" y="188"/>
                  </a:cubicBezTo>
                  <a:cubicBezTo>
                    <a:pt x="3" y="184"/>
                    <a:pt x="4" y="180"/>
                    <a:pt x="5" y="177"/>
                  </a:cubicBezTo>
                  <a:close/>
                  <a:moveTo>
                    <a:pt x="37" y="357"/>
                  </a:moveTo>
                  <a:cubicBezTo>
                    <a:pt x="35" y="355"/>
                    <a:pt x="35" y="355"/>
                    <a:pt x="35" y="355"/>
                  </a:cubicBezTo>
                  <a:cubicBezTo>
                    <a:pt x="35" y="356"/>
                    <a:pt x="36" y="358"/>
                    <a:pt x="37" y="359"/>
                  </a:cubicBezTo>
                  <a:cubicBezTo>
                    <a:pt x="39" y="361"/>
                    <a:pt x="40" y="363"/>
                    <a:pt x="41" y="365"/>
                  </a:cubicBezTo>
                  <a:cubicBezTo>
                    <a:pt x="43" y="368"/>
                    <a:pt x="44" y="370"/>
                    <a:pt x="45" y="372"/>
                  </a:cubicBezTo>
                  <a:cubicBezTo>
                    <a:pt x="48" y="373"/>
                    <a:pt x="40" y="363"/>
                    <a:pt x="36" y="354"/>
                  </a:cubicBezTo>
                  <a:cubicBezTo>
                    <a:pt x="38" y="358"/>
                    <a:pt x="38" y="359"/>
                    <a:pt x="37" y="357"/>
                  </a:cubicBezTo>
                  <a:close/>
                  <a:moveTo>
                    <a:pt x="58" y="404"/>
                  </a:moveTo>
                  <a:cubicBezTo>
                    <a:pt x="56" y="402"/>
                    <a:pt x="53" y="399"/>
                    <a:pt x="50" y="395"/>
                  </a:cubicBezTo>
                  <a:cubicBezTo>
                    <a:pt x="53" y="398"/>
                    <a:pt x="55" y="401"/>
                    <a:pt x="57" y="403"/>
                  </a:cubicBezTo>
                  <a:cubicBezTo>
                    <a:pt x="59" y="406"/>
                    <a:pt x="61" y="408"/>
                    <a:pt x="63" y="411"/>
                  </a:cubicBezTo>
                  <a:cubicBezTo>
                    <a:pt x="65" y="412"/>
                    <a:pt x="65" y="412"/>
                    <a:pt x="63" y="409"/>
                  </a:cubicBezTo>
                  <a:cubicBezTo>
                    <a:pt x="62" y="408"/>
                    <a:pt x="60" y="406"/>
                    <a:pt x="58" y="404"/>
                  </a:cubicBezTo>
                  <a:close/>
                  <a:moveTo>
                    <a:pt x="13" y="182"/>
                  </a:moveTo>
                  <a:cubicBezTo>
                    <a:pt x="14" y="175"/>
                    <a:pt x="17" y="168"/>
                    <a:pt x="19" y="161"/>
                  </a:cubicBezTo>
                  <a:cubicBezTo>
                    <a:pt x="19" y="160"/>
                    <a:pt x="20" y="159"/>
                    <a:pt x="20" y="159"/>
                  </a:cubicBezTo>
                  <a:cubicBezTo>
                    <a:pt x="19" y="161"/>
                    <a:pt x="18" y="163"/>
                    <a:pt x="17" y="165"/>
                  </a:cubicBezTo>
                  <a:cubicBezTo>
                    <a:pt x="16" y="167"/>
                    <a:pt x="16" y="169"/>
                    <a:pt x="15" y="171"/>
                  </a:cubicBezTo>
                  <a:cubicBezTo>
                    <a:pt x="14" y="173"/>
                    <a:pt x="13" y="175"/>
                    <a:pt x="13" y="178"/>
                  </a:cubicBezTo>
                  <a:cubicBezTo>
                    <a:pt x="12" y="180"/>
                    <a:pt x="11" y="183"/>
                    <a:pt x="11" y="186"/>
                  </a:cubicBezTo>
                  <a:cubicBezTo>
                    <a:pt x="10" y="190"/>
                    <a:pt x="9" y="193"/>
                    <a:pt x="9" y="197"/>
                  </a:cubicBezTo>
                  <a:cubicBezTo>
                    <a:pt x="9" y="195"/>
                    <a:pt x="10" y="191"/>
                    <a:pt x="11" y="187"/>
                  </a:cubicBezTo>
                  <a:cubicBezTo>
                    <a:pt x="11" y="186"/>
                    <a:pt x="11" y="186"/>
                    <a:pt x="12" y="183"/>
                  </a:cubicBezTo>
                  <a:cubicBezTo>
                    <a:pt x="11" y="187"/>
                    <a:pt x="10" y="191"/>
                    <a:pt x="10" y="195"/>
                  </a:cubicBezTo>
                  <a:cubicBezTo>
                    <a:pt x="9" y="198"/>
                    <a:pt x="8" y="201"/>
                    <a:pt x="8" y="205"/>
                  </a:cubicBezTo>
                  <a:cubicBezTo>
                    <a:pt x="8" y="206"/>
                    <a:pt x="7" y="208"/>
                    <a:pt x="7" y="211"/>
                  </a:cubicBezTo>
                  <a:cubicBezTo>
                    <a:pt x="7" y="211"/>
                    <a:pt x="7" y="212"/>
                    <a:pt x="7" y="212"/>
                  </a:cubicBezTo>
                  <a:cubicBezTo>
                    <a:pt x="8" y="210"/>
                    <a:pt x="8" y="208"/>
                    <a:pt x="8" y="205"/>
                  </a:cubicBezTo>
                  <a:cubicBezTo>
                    <a:pt x="9" y="197"/>
                    <a:pt x="11" y="190"/>
                    <a:pt x="13" y="182"/>
                  </a:cubicBezTo>
                  <a:close/>
                  <a:moveTo>
                    <a:pt x="215" y="9"/>
                  </a:moveTo>
                  <a:cubicBezTo>
                    <a:pt x="215" y="9"/>
                    <a:pt x="217" y="10"/>
                    <a:pt x="221" y="9"/>
                  </a:cubicBezTo>
                  <a:cubicBezTo>
                    <a:pt x="228" y="9"/>
                    <a:pt x="235" y="8"/>
                    <a:pt x="242" y="8"/>
                  </a:cubicBezTo>
                  <a:cubicBezTo>
                    <a:pt x="233" y="8"/>
                    <a:pt x="228" y="7"/>
                    <a:pt x="220" y="8"/>
                  </a:cubicBezTo>
                  <a:cubicBezTo>
                    <a:pt x="218" y="8"/>
                    <a:pt x="218" y="7"/>
                    <a:pt x="216" y="8"/>
                  </a:cubicBezTo>
                  <a:cubicBezTo>
                    <a:pt x="217" y="8"/>
                    <a:pt x="216" y="8"/>
                    <a:pt x="214" y="8"/>
                  </a:cubicBezTo>
                  <a:cubicBezTo>
                    <a:pt x="220" y="8"/>
                    <a:pt x="215" y="9"/>
                    <a:pt x="215" y="9"/>
                  </a:cubicBezTo>
                  <a:close/>
                  <a:moveTo>
                    <a:pt x="388" y="80"/>
                  </a:moveTo>
                  <a:cubicBezTo>
                    <a:pt x="385" y="77"/>
                    <a:pt x="382" y="75"/>
                    <a:pt x="379" y="72"/>
                  </a:cubicBezTo>
                  <a:cubicBezTo>
                    <a:pt x="376" y="70"/>
                    <a:pt x="372" y="67"/>
                    <a:pt x="369" y="65"/>
                  </a:cubicBezTo>
                  <a:cubicBezTo>
                    <a:pt x="361" y="59"/>
                    <a:pt x="353" y="53"/>
                    <a:pt x="344" y="49"/>
                  </a:cubicBezTo>
                  <a:cubicBezTo>
                    <a:pt x="342" y="48"/>
                    <a:pt x="343" y="48"/>
                    <a:pt x="340" y="47"/>
                  </a:cubicBezTo>
                  <a:cubicBezTo>
                    <a:pt x="340" y="47"/>
                    <a:pt x="340" y="47"/>
                    <a:pt x="341" y="47"/>
                  </a:cubicBezTo>
                  <a:cubicBezTo>
                    <a:pt x="343" y="49"/>
                    <a:pt x="351" y="53"/>
                    <a:pt x="351" y="54"/>
                  </a:cubicBezTo>
                  <a:cubicBezTo>
                    <a:pt x="353" y="55"/>
                    <a:pt x="356" y="57"/>
                    <a:pt x="355" y="56"/>
                  </a:cubicBezTo>
                  <a:cubicBezTo>
                    <a:pt x="354" y="55"/>
                    <a:pt x="357" y="57"/>
                    <a:pt x="359" y="58"/>
                  </a:cubicBezTo>
                  <a:cubicBezTo>
                    <a:pt x="361" y="60"/>
                    <a:pt x="364" y="61"/>
                    <a:pt x="366" y="63"/>
                  </a:cubicBezTo>
                  <a:cubicBezTo>
                    <a:pt x="367" y="63"/>
                    <a:pt x="368" y="64"/>
                    <a:pt x="369" y="65"/>
                  </a:cubicBezTo>
                  <a:cubicBezTo>
                    <a:pt x="369" y="66"/>
                    <a:pt x="370" y="66"/>
                    <a:pt x="371" y="67"/>
                  </a:cubicBezTo>
                  <a:cubicBezTo>
                    <a:pt x="371" y="67"/>
                    <a:pt x="372" y="68"/>
                    <a:pt x="374" y="70"/>
                  </a:cubicBezTo>
                  <a:cubicBezTo>
                    <a:pt x="375" y="70"/>
                    <a:pt x="375" y="71"/>
                    <a:pt x="376" y="72"/>
                  </a:cubicBezTo>
                  <a:cubicBezTo>
                    <a:pt x="377" y="73"/>
                    <a:pt x="379" y="74"/>
                    <a:pt x="380" y="75"/>
                  </a:cubicBezTo>
                  <a:cubicBezTo>
                    <a:pt x="384" y="78"/>
                    <a:pt x="388" y="82"/>
                    <a:pt x="390" y="83"/>
                  </a:cubicBezTo>
                  <a:cubicBezTo>
                    <a:pt x="390" y="83"/>
                    <a:pt x="390" y="83"/>
                    <a:pt x="390" y="83"/>
                  </a:cubicBezTo>
                  <a:cubicBezTo>
                    <a:pt x="386" y="79"/>
                    <a:pt x="392" y="85"/>
                    <a:pt x="393" y="85"/>
                  </a:cubicBezTo>
                  <a:cubicBezTo>
                    <a:pt x="391" y="83"/>
                    <a:pt x="389" y="81"/>
                    <a:pt x="388" y="80"/>
                  </a:cubicBezTo>
                  <a:close/>
                  <a:moveTo>
                    <a:pt x="348" y="53"/>
                  </a:moveTo>
                  <a:cubicBezTo>
                    <a:pt x="347" y="52"/>
                    <a:pt x="345" y="52"/>
                    <a:pt x="345" y="52"/>
                  </a:cubicBezTo>
                  <a:cubicBezTo>
                    <a:pt x="345" y="52"/>
                    <a:pt x="345" y="53"/>
                    <a:pt x="347" y="53"/>
                  </a:cubicBezTo>
                  <a:cubicBezTo>
                    <a:pt x="348" y="54"/>
                    <a:pt x="349" y="55"/>
                    <a:pt x="351" y="55"/>
                  </a:cubicBezTo>
                  <a:cubicBezTo>
                    <a:pt x="352" y="56"/>
                    <a:pt x="353" y="57"/>
                    <a:pt x="354" y="58"/>
                  </a:cubicBezTo>
                  <a:cubicBezTo>
                    <a:pt x="357" y="59"/>
                    <a:pt x="359" y="61"/>
                    <a:pt x="362" y="63"/>
                  </a:cubicBezTo>
                  <a:cubicBezTo>
                    <a:pt x="360" y="61"/>
                    <a:pt x="357" y="59"/>
                    <a:pt x="355" y="58"/>
                  </a:cubicBezTo>
                  <a:cubicBezTo>
                    <a:pt x="352" y="56"/>
                    <a:pt x="350" y="54"/>
                    <a:pt x="348" y="53"/>
                  </a:cubicBezTo>
                  <a:close/>
                  <a:moveTo>
                    <a:pt x="334" y="17"/>
                  </a:moveTo>
                  <a:cubicBezTo>
                    <a:pt x="330" y="16"/>
                    <a:pt x="326" y="15"/>
                    <a:pt x="321" y="12"/>
                  </a:cubicBezTo>
                  <a:cubicBezTo>
                    <a:pt x="321" y="12"/>
                    <a:pt x="317" y="11"/>
                    <a:pt x="316" y="10"/>
                  </a:cubicBezTo>
                  <a:cubicBezTo>
                    <a:pt x="314" y="10"/>
                    <a:pt x="312" y="9"/>
                    <a:pt x="311" y="9"/>
                  </a:cubicBezTo>
                  <a:cubicBezTo>
                    <a:pt x="309" y="8"/>
                    <a:pt x="308" y="8"/>
                    <a:pt x="306" y="7"/>
                  </a:cubicBezTo>
                  <a:cubicBezTo>
                    <a:pt x="303" y="6"/>
                    <a:pt x="300" y="5"/>
                    <a:pt x="296" y="5"/>
                  </a:cubicBezTo>
                  <a:cubicBezTo>
                    <a:pt x="306" y="8"/>
                    <a:pt x="320" y="13"/>
                    <a:pt x="332" y="18"/>
                  </a:cubicBezTo>
                  <a:cubicBezTo>
                    <a:pt x="334" y="19"/>
                    <a:pt x="335" y="19"/>
                    <a:pt x="336" y="19"/>
                  </a:cubicBezTo>
                  <a:cubicBezTo>
                    <a:pt x="336" y="20"/>
                    <a:pt x="337" y="20"/>
                    <a:pt x="335" y="19"/>
                  </a:cubicBezTo>
                  <a:cubicBezTo>
                    <a:pt x="333" y="18"/>
                    <a:pt x="331" y="17"/>
                    <a:pt x="328" y="16"/>
                  </a:cubicBezTo>
                  <a:cubicBezTo>
                    <a:pt x="330" y="16"/>
                    <a:pt x="334" y="18"/>
                    <a:pt x="334" y="17"/>
                  </a:cubicBezTo>
                  <a:close/>
                  <a:moveTo>
                    <a:pt x="391" y="66"/>
                  </a:moveTo>
                  <a:cubicBezTo>
                    <a:pt x="392" y="67"/>
                    <a:pt x="394" y="69"/>
                    <a:pt x="396" y="71"/>
                  </a:cubicBezTo>
                  <a:cubicBezTo>
                    <a:pt x="398" y="73"/>
                    <a:pt x="400" y="75"/>
                    <a:pt x="403" y="77"/>
                  </a:cubicBezTo>
                  <a:cubicBezTo>
                    <a:pt x="396" y="69"/>
                    <a:pt x="388" y="62"/>
                    <a:pt x="380" y="57"/>
                  </a:cubicBezTo>
                  <a:cubicBezTo>
                    <a:pt x="382" y="58"/>
                    <a:pt x="384" y="59"/>
                    <a:pt x="385" y="61"/>
                  </a:cubicBezTo>
                  <a:cubicBezTo>
                    <a:pt x="387" y="63"/>
                    <a:pt x="389" y="64"/>
                    <a:pt x="391" y="66"/>
                  </a:cubicBezTo>
                  <a:close/>
                  <a:moveTo>
                    <a:pt x="301" y="13"/>
                  </a:moveTo>
                  <a:cubicBezTo>
                    <a:pt x="303" y="13"/>
                    <a:pt x="303" y="14"/>
                    <a:pt x="307" y="15"/>
                  </a:cubicBezTo>
                  <a:cubicBezTo>
                    <a:pt x="313" y="17"/>
                    <a:pt x="321" y="19"/>
                    <a:pt x="326" y="22"/>
                  </a:cubicBezTo>
                  <a:cubicBezTo>
                    <a:pt x="327" y="23"/>
                    <a:pt x="331" y="25"/>
                    <a:pt x="333" y="26"/>
                  </a:cubicBezTo>
                  <a:cubicBezTo>
                    <a:pt x="337" y="28"/>
                    <a:pt x="337" y="27"/>
                    <a:pt x="341" y="30"/>
                  </a:cubicBezTo>
                  <a:cubicBezTo>
                    <a:pt x="346" y="32"/>
                    <a:pt x="347" y="32"/>
                    <a:pt x="351" y="34"/>
                  </a:cubicBezTo>
                  <a:cubicBezTo>
                    <a:pt x="348" y="33"/>
                    <a:pt x="346" y="31"/>
                    <a:pt x="345" y="31"/>
                  </a:cubicBezTo>
                  <a:cubicBezTo>
                    <a:pt x="344" y="30"/>
                    <a:pt x="342" y="29"/>
                    <a:pt x="340" y="28"/>
                  </a:cubicBezTo>
                  <a:cubicBezTo>
                    <a:pt x="339" y="27"/>
                    <a:pt x="337" y="26"/>
                    <a:pt x="335" y="25"/>
                  </a:cubicBezTo>
                  <a:cubicBezTo>
                    <a:pt x="332" y="24"/>
                    <a:pt x="330" y="23"/>
                    <a:pt x="336" y="24"/>
                  </a:cubicBezTo>
                  <a:cubicBezTo>
                    <a:pt x="331" y="22"/>
                    <a:pt x="326" y="21"/>
                    <a:pt x="324" y="19"/>
                  </a:cubicBezTo>
                  <a:cubicBezTo>
                    <a:pt x="324" y="19"/>
                    <a:pt x="323" y="19"/>
                    <a:pt x="323" y="19"/>
                  </a:cubicBezTo>
                  <a:cubicBezTo>
                    <a:pt x="322" y="18"/>
                    <a:pt x="322" y="18"/>
                    <a:pt x="321" y="18"/>
                  </a:cubicBezTo>
                  <a:cubicBezTo>
                    <a:pt x="319" y="17"/>
                    <a:pt x="317" y="17"/>
                    <a:pt x="314" y="16"/>
                  </a:cubicBezTo>
                  <a:cubicBezTo>
                    <a:pt x="312" y="15"/>
                    <a:pt x="309" y="14"/>
                    <a:pt x="306" y="13"/>
                  </a:cubicBezTo>
                  <a:cubicBezTo>
                    <a:pt x="303" y="13"/>
                    <a:pt x="299" y="11"/>
                    <a:pt x="301" y="13"/>
                  </a:cubicBezTo>
                  <a:close/>
                  <a:moveTo>
                    <a:pt x="317" y="13"/>
                  </a:moveTo>
                  <a:cubicBezTo>
                    <a:pt x="317" y="13"/>
                    <a:pt x="317" y="13"/>
                    <a:pt x="317" y="13"/>
                  </a:cubicBezTo>
                  <a:cubicBezTo>
                    <a:pt x="310" y="11"/>
                    <a:pt x="306" y="9"/>
                    <a:pt x="297" y="7"/>
                  </a:cubicBezTo>
                  <a:cubicBezTo>
                    <a:pt x="302" y="8"/>
                    <a:pt x="305" y="10"/>
                    <a:pt x="309" y="11"/>
                  </a:cubicBezTo>
                  <a:cubicBezTo>
                    <a:pt x="312" y="12"/>
                    <a:pt x="314" y="13"/>
                    <a:pt x="317" y="13"/>
                  </a:cubicBezTo>
                  <a:close/>
                  <a:moveTo>
                    <a:pt x="376" y="93"/>
                  </a:moveTo>
                  <a:cubicBezTo>
                    <a:pt x="375" y="93"/>
                    <a:pt x="375" y="93"/>
                    <a:pt x="375" y="93"/>
                  </a:cubicBezTo>
                  <a:cubicBezTo>
                    <a:pt x="375" y="93"/>
                    <a:pt x="375" y="93"/>
                    <a:pt x="375" y="93"/>
                  </a:cubicBezTo>
                  <a:lnTo>
                    <a:pt x="376" y="93"/>
                  </a:lnTo>
                  <a:close/>
                  <a:moveTo>
                    <a:pt x="425" y="118"/>
                  </a:moveTo>
                  <a:cubicBezTo>
                    <a:pt x="426" y="120"/>
                    <a:pt x="427" y="122"/>
                    <a:pt x="428" y="123"/>
                  </a:cubicBezTo>
                  <a:cubicBezTo>
                    <a:pt x="429" y="125"/>
                    <a:pt x="431" y="127"/>
                    <a:pt x="432" y="129"/>
                  </a:cubicBezTo>
                  <a:cubicBezTo>
                    <a:pt x="431" y="127"/>
                    <a:pt x="430" y="125"/>
                    <a:pt x="429" y="124"/>
                  </a:cubicBezTo>
                  <a:cubicBezTo>
                    <a:pt x="428" y="122"/>
                    <a:pt x="426" y="120"/>
                    <a:pt x="425" y="118"/>
                  </a:cubicBezTo>
                  <a:cubicBezTo>
                    <a:pt x="423" y="114"/>
                    <a:pt x="420" y="111"/>
                    <a:pt x="418" y="107"/>
                  </a:cubicBezTo>
                  <a:cubicBezTo>
                    <a:pt x="420" y="111"/>
                    <a:pt x="422" y="114"/>
                    <a:pt x="425" y="118"/>
                  </a:cubicBezTo>
                  <a:close/>
                  <a:moveTo>
                    <a:pt x="401" y="91"/>
                  </a:moveTo>
                  <a:cubicBezTo>
                    <a:pt x="404" y="94"/>
                    <a:pt x="406" y="97"/>
                    <a:pt x="409" y="100"/>
                  </a:cubicBezTo>
                  <a:cubicBezTo>
                    <a:pt x="411" y="103"/>
                    <a:pt x="414" y="106"/>
                    <a:pt x="416" y="109"/>
                  </a:cubicBezTo>
                  <a:cubicBezTo>
                    <a:pt x="414" y="106"/>
                    <a:pt x="411" y="102"/>
                    <a:pt x="409" y="99"/>
                  </a:cubicBezTo>
                  <a:cubicBezTo>
                    <a:pt x="406" y="96"/>
                    <a:pt x="403" y="93"/>
                    <a:pt x="401" y="91"/>
                  </a:cubicBezTo>
                  <a:close/>
                  <a:moveTo>
                    <a:pt x="403" y="77"/>
                  </a:moveTo>
                  <a:cubicBezTo>
                    <a:pt x="410" y="86"/>
                    <a:pt x="417" y="93"/>
                    <a:pt x="423" y="101"/>
                  </a:cubicBezTo>
                  <a:cubicBezTo>
                    <a:pt x="417" y="93"/>
                    <a:pt x="411" y="85"/>
                    <a:pt x="403" y="77"/>
                  </a:cubicBezTo>
                  <a:close/>
                  <a:moveTo>
                    <a:pt x="329" y="13"/>
                  </a:moveTo>
                  <a:cubicBezTo>
                    <a:pt x="338" y="17"/>
                    <a:pt x="346" y="22"/>
                    <a:pt x="356" y="26"/>
                  </a:cubicBezTo>
                  <a:cubicBezTo>
                    <a:pt x="347" y="21"/>
                    <a:pt x="338" y="17"/>
                    <a:pt x="329" y="13"/>
                  </a:cubicBezTo>
                  <a:close/>
                  <a:moveTo>
                    <a:pt x="337" y="18"/>
                  </a:moveTo>
                  <a:cubicBezTo>
                    <a:pt x="329" y="14"/>
                    <a:pt x="322" y="11"/>
                    <a:pt x="312" y="8"/>
                  </a:cubicBezTo>
                  <a:cubicBezTo>
                    <a:pt x="316" y="9"/>
                    <a:pt x="320" y="11"/>
                    <a:pt x="324" y="13"/>
                  </a:cubicBezTo>
                  <a:cubicBezTo>
                    <a:pt x="328" y="14"/>
                    <a:pt x="333" y="16"/>
                    <a:pt x="337" y="18"/>
                  </a:cubicBezTo>
                  <a:close/>
                  <a:moveTo>
                    <a:pt x="281" y="0"/>
                  </a:moveTo>
                  <a:cubicBezTo>
                    <a:pt x="288" y="2"/>
                    <a:pt x="296" y="4"/>
                    <a:pt x="294" y="2"/>
                  </a:cubicBezTo>
                  <a:cubicBezTo>
                    <a:pt x="298" y="3"/>
                    <a:pt x="302" y="4"/>
                    <a:pt x="302" y="4"/>
                  </a:cubicBezTo>
                  <a:cubicBezTo>
                    <a:pt x="300" y="5"/>
                    <a:pt x="307" y="6"/>
                    <a:pt x="312" y="8"/>
                  </a:cubicBezTo>
                  <a:cubicBezTo>
                    <a:pt x="313" y="7"/>
                    <a:pt x="325" y="12"/>
                    <a:pt x="328" y="12"/>
                  </a:cubicBezTo>
                  <a:cubicBezTo>
                    <a:pt x="313" y="7"/>
                    <a:pt x="301" y="3"/>
                    <a:pt x="287" y="0"/>
                  </a:cubicBezTo>
                  <a:cubicBezTo>
                    <a:pt x="287" y="0"/>
                    <a:pt x="290" y="1"/>
                    <a:pt x="290" y="1"/>
                  </a:cubicBezTo>
                  <a:cubicBezTo>
                    <a:pt x="291" y="2"/>
                    <a:pt x="289" y="2"/>
                    <a:pt x="281" y="0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223" y="4"/>
                  </a:moveTo>
                  <a:cubicBezTo>
                    <a:pt x="225" y="4"/>
                    <a:pt x="227" y="3"/>
                    <a:pt x="229" y="3"/>
                  </a:cubicBezTo>
                  <a:cubicBezTo>
                    <a:pt x="231" y="3"/>
                    <a:pt x="233" y="3"/>
                    <a:pt x="235" y="3"/>
                  </a:cubicBezTo>
                  <a:cubicBezTo>
                    <a:pt x="226" y="3"/>
                    <a:pt x="227" y="3"/>
                    <a:pt x="221" y="3"/>
                  </a:cubicBezTo>
                  <a:cubicBezTo>
                    <a:pt x="221" y="3"/>
                    <a:pt x="218" y="4"/>
                    <a:pt x="210" y="5"/>
                  </a:cubicBezTo>
                  <a:cubicBezTo>
                    <a:pt x="212" y="4"/>
                    <a:pt x="214" y="4"/>
                    <a:pt x="217" y="4"/>
                  </a:cubicBezTo>
                  <a:cubicBezTo>
                    <a:pt x="219" y="4"/>
                    <a:pt x="221" y="4"/>
                    <a:pt x="223" y="4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365" y="60"/>
                  </a:moveTo>
                  <a:cubicBezTo>
                    <a:pt x="367" y="61"/>
                    <a:pt x="368" y="62"/>
                    <a:pt x="368" y="61"/>
                  </a:cubicBezTo>
                  <a:cubicBezTo>
                    <a:pt x="369" y="61"/>
                    <a:pt x="366" y="59"/>
                    <a:pt x="364" y="57"/>
                  </a:cubicBezTo>
                  <a:cubicBezTo>
                    <a:pt x="363" y="57"/>
                    <a:pt x="362" y="55"/>
                    <a:pt x="361" y="56"/>
                  </a:cubicBezTo>
                  <a:cubicBezTo>
                    <a:pt x="360" y="56"/>
                    <a:pt x="355" y="52"/>
                    <a:pt x="352" y="50"/>
                  </a:cubicBezTo>
                  <a:cubicBezTo>
                    <a:pt x="350" y="49"/>
                    <a:pt x="348" y="48"/>
                    <a:pt x="347" y="48"/>
                  </a:cubicBezTo>
                  <a:cubicBezTo>
                    <a:pt x="347" y="48"/>
                    <a:pt x="348" y="48"/>
                    <a:pt x="350" y="50"/>
                  </a:cubicBezTo>
                  <a:cubicBezTo>
                    <a:pt x="351" y="50"/>
                    <a:pt x="353" y="52"/>
                    <a:pt x="353" y="52"/>
                  </a:cubicBezTo>
                  <a:cubicBezTo>
                    <a:pt x="352" y="51"/>
                    <a:pt x="350" y="50"/>
                    <a:pt x="348" y="49"/>
                  </a:cubicBezTo>
                  <a:cubicBezTo>
                    <a:pt x="345" y="48"/>
                    <a:pt x="343" y="47"/>
                    <a:pt x="340" y="45"/>
                  </a:cubicBezTo>
                  <a:cubicBezTo>
                    <a:pt x="347" y="49"/>
                    <a:pt x="355" y="54"/>
                    <a:pt x="355" y="54"/>
                  </a:cubicBezTo>
                  <a:cubicBezTo>
                    <a:pt x="357" y="54"/>
                    <a:pt x="361" y="57"/>
                    <a:pt x="365" y="60"/>
                  </a:cubicBezTo>
                  <a:close/>
                  <a:moveTo>
                    <a:pt x="373" y="64"/>
                  </a:moveTo>
                  <a:cubicBezTo>
                    <a:pt x="374" y="65"/>
                    <a:pt x="375" y="66"/>
                    <a:pt x="377" y="68"/>
                  </a:cubicBezTo>
                  <a:cubicBezTo>
                    <a:pt x="378" y="69"/>
                    <a:pt x="380" y="70"/>
                    <a:pt x="381" y="71"/>
                  </a:cubicBezTo>
                  <a:cubicBezTo>
                    <a:pt x="381" y="71"/>
                    <a:pt x="381" y="71"/>
                    <a:pt x="381" y="71"/>
                  </a:cubicBezTo>
                  <a:cubicBezTo>
                    <a:pt x="379" y="70"/>
                    <a:pt x="378" y="69"/>
                    <a:pt x="377" y="68"/>
                  </a:cubicBezTo>
                  <a:cubicBezTo>
                    <a:pt x="374" y="66"/>
                    <a:pt x="371" y="64"/>
                    <a:pt x="369" y="62"/>
                  </a:cubicBezTo>
                  <a:cubicBezTo>
                    <a:pt x="367" y="61"/>
                    <a:pt x="365" y="60"/>
                    <a:pt x="363" y="59"/>
                  </a:cubicBezTo>
                  <a:cubicBezTo>
                    <a:pt x="365" y="61"/>
                    <a:pt x="368" y="62"/>
                    <a:pt x="370" y="64"/>
                  </a:cubicBezTo>
                  <a:cubicBezTo>
                    <a:pt x="372" y="65"/>
                    <a:pt x="374" y="67"/>
                    <a:pt x="376" y="68"/>
                  </a:cubicBezTo>
                  <a:cubicBezTo>
                    <a:pt x="383" y="74"/>
                    <a:pt x="383" y="73"/>
                    <a:pt x="383" y="73"/>
                  </a:cubicBezTo>
                  <a:cubicBezTo>
                    <a:pt x="383" y="72"/>
                    <a:pt x="378" y="68"/>
                    <a:pt x="376" y="67"/>
                  </a:cubicBezTo>
                  <a:cubicBezTo>
                    <a:pt x="374" y="64"/>
                    <a:pt x="371" y="62"/>
                    <a:pt x="368" y="60"/>
                  </a:cubicBezTo>
                  <a:cubicBezTo>
                    <a:pt x="370" y="62"/>
                    <a:pt x="371" y="63"/>
                    <a:pt x="373" y="64"/>
                  </a:cubicBezTo>
                  <a:close/>
                  <a:moveTo>
                    <a:pt x="370" y="51"/>
                  </a:moveTo>
                  <a:cubicBezTo>
                    <a:pt x="373" y="53"/>
                    <a:pt x="374" y="54"/>
                    <a:pt x="376" y="55"/>
                  </a:cubicBezTo>
                  <a:cubicBezTo>
                    <a:pt x="373" y="52"/>
                    <a:pt x="375" y="53"/>
                    <a:pt x="373" y="51"/>
                  </a:cubicBezTo>
                  <a:cubicBezTo>
                    <a:pt x="371" y="50"/>
                    <a:pt x="369" y="49"/>
                    <a:pt x="368" y="48"/>
                  </a:cubicBezTo>
                  <a:cubicBezTo>
                    <a:pt x="366" y="47"/>
                    <a:pt x="365" y="46"/>
                    <a:pt x="363" y="44"/>
                  </a:cubicBezTo>
                  <a:cubicBezTo>
                    <a:pt x="359" y="42"/>
                    <a:pt x="356" y="40"/>
                    <a:pt x="352" y="39"/>
                  </a:cubicBezTo>
                  <a:cubicBezTo>
                    <a:pt x="358" y="42"/>
                    <a:pt x="364" y="46"/>
                    <a:pt x="370" y="51"/>
                  </a:cubicBezTo>
                  <a:close/>
                  <a:moveTo>
                    <a:pt x="216" y="5"/>
                  </a:moveTo>
                  <a:cubicBezTo>
                    <a:pt x="218" y="5"/>
                    <a:pt x="222" y="5"/>
                    <a:pt x="223" y="5"/>
                  </a:cubicBezTo>
                  <a:cubicBezTo>
                    <a:pt x="224" y="5"/>
                    <a:pt x="226" y="4"/>
                    <a:pt x="228" y="4"/>
                  </a:cubicBezTo>
                  <a:cubicBezTo>
                    <a:pt x="230" y="4"/>
                    <a:pt x="233" y="4"/>
                    <a:pt x="236" y="4"/>
                  </a:cubicBezTo>
                  <a:cubicBezTo>
                    <a:pt x="236" y="4"/>
                    <a:pt x="234" y="4"/>
                    <a:pt x="232" y="4"/>
                  </a:cubicBezTo>
                  <a:cubicBezTo>
                    <a:pt x="229" y="4"/>
                    <a:pt x="225" y="4"/>
                    <a:pt x="222" y="4"/>
                  </a:cubicBezTo>
                  <a:cubicBezTo>
                    <a:pt x="220" y="5"/>
                    <a:pt x="218" y="5"/>
                    <a:pt x="217" y="5"/>
                  </a:cubicBezTo>
                  <a:cubicBezTo>
                    <a:pt x="215" y="5"/>
                    <a:pt x="213" y="5"/>
                    <a:pt x="212" y="5"/>
                  </a:cubicBezTo>
                  <a:cubicBezTo>
                    <a:pt x="209" y="6"/>
                    <a:pt x="208" y="6"/>
                    <a:pt x="208" y="6"/>
                  </a:cubicBezTo>
                  <a:cubicBezTo>
                    <a:pt x="212" y="6"/>
                    <a:pt x="216" y="5"/>
                    <a:pt x="220" y="5"/>
                  </a:cubicBezTo>
                  <a:cubicBezTo>
                    <a:pt x="219" y="5"/>
                    <a:pt x="217" y="5"/>
                    <a:pt x="216" y="5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413" y="99"/>
                  </a:moveTo>
                  <a:cubicBezTo>
                    <a:pt x="415" y="102"/>
                    <a:pt x="415" y="103"/>
                    <a:pt x="419" y="107"/>
                  </a:cubicBezTo>
                  <a:cubicBezTo>
                    <a:pt x="421" y="110"/>
                    <a:pt x="423" y="111"/>
                    <a:pt x="423" y="111"/>
                  </a:cubicBezTo>
                  <a:cubicBezTo>
                    <a:pt x="421" y="108"/>
                    <a:pt x="419" y="105"/>
                    <a:pt x="417" y="103"/>
                  </a:cubicBezTo>
                  <a:cubicBezTo>
                    <a:pt x="415" y="101"/>
                    <a:pt x="413" y="99"/>
                    <a:pt x="413" y="99"/>
                  </a:cubicBezTo>
                  <a:close/>
                  <a:moveTo>
                    <a:pt x="310" y="426"/>
                  </a:moveTo>
                  <a:cubicBezTo>
                    <a:pt x="308" y="427"/>
                    <a:pt x="306" y="428"/>
                    <a:pt x="303" y="429"/>
                  </a:cubicBezTo>
                  <a:cubicBezTo>
                    <a:pt x="305" y="429"/>
                    <a:pt x="307" y="428"/>
                    <a:pt x="309" y="427"/>
                  </a:cubicBezTo>
                  <a:cubicBezTo>
                    <a:pt x="310" y="427"/>
                    <a:pt x="312" y="426"/>
                    <a:pt x="314" y="426"/>
                  </a:cubicBezTo>
                  <a:cubicBezTo>
                    <a:pt x="315" y="425"/>
                    <a:pt x="317" y="425"/>
                    <a:pt x="319" y="424"/>
                  </a:cubicBezTo>
                  <a:cubicBezTo>
                    <a:pt x="321" y="423"/>
                    <a:pt x="322" y="422"/>
                    <a:pt x="324" y="421"/>
                  </a:cubicBezTo>
                  <a:cubicBezTo>
                    <a:pt x="322" y="422"/>
                    <a:pt x="320" y="423"/>
                    <a:pt x="316" y="424"/>
                  </a:cubicBezTo>
                  <a:cubicBezTo>
                    <a:pt x="314" y="425"/>
                    <a:pt x="313" y="425"/>
                    <a:pt x="310" y="426"/>
                  </a:cubicBezTo>
                  <a:close/>
                  <a:moveTo>
                    <a:pt x="378" y="417"/>
                  </a:moveTo>
                  <a:cubicBezTo>
                    <a:pt x="377" y="418"/>
                    <a:pt x="375" y="419"/>
                    <a:pt x="374" y="420"/>
                  </a:cubicBezTo>
                  <a:cubicBezTo>
                    <a:pt x="370" y="423"/>
                    <a:pt x="367" y="425"/>
                    <a:pt x="364" y="427"/>
                  </a:cubicBezTo>
                  <a:cubicBezTo>
                    <a:pt x="360" y="430"/>
                    <a:pt x="357" y="432"/>
                    <a:pt x="353" y="434"/>
                  </a:cubicBezTo>
                  <a:cubicBezTo>
                    <a:pt x="351" y="435"/>
                    <a:pt x="349" y="436"/>
                    <a:pt x="348" y="437"/>
                  </a:cubicBezTo>
                  <a:cubicBezTo>
                    <a:pt x="346" y="438"/>
                    <a:pt x="344" y="439"/>
                    <a:pt x="342" y="440"/>
                  </a:cubicBezTo>
                  <a:cubicBezTo>
                    <a:pt x="344" y="439"/>
                    <a:pt x="347" y="438"/>
                    <a:pt x="349" y="437"/>
                  </a:cubicBezTo>
                  <a:cubicBezTo>
                    <a:pt x="352" y="435"/>
                    <a:pt x="355" y="434"/>
                    <a:pt x="357" y="432"/>
                  </a:cubicBezTo>
                  <a:cubicBezTo>
                    <a:pt x="361" y="430"/>
                    <a:pt x="364" y="429"/>
                    <a:pt x="365" y="427"/>
                  </a:cubicBezTo>
                  <a:cubicBezTo>
                    <a:pt x="366" y="426"/>
                    <a:pt x="371" y="422"/>
                    <a:pt x="374" y="421"/>
                  </a:cubicBezTo>
                  <a:cubicBezTo>
                    <a:pt x="375" y="420"/>
                    <a:pt x="374" y="421"/>
                    <a:pt x="377" y="419"/>
                  </a:cubicBezTo>
                  <a:cubicBezTo>
                    <a:pt x="377" y="418"/>
                    <a:pt x="379" y="417"/>
                    <a:pt x="378" y="41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1" y="370"/>
                  </a:moveTo>
                  <a:cubicBezTo>
                    <a:pt x="371" y="370"/>
                    <a:pt x="369" y="372"/>
                    <a:pt x="369" y="373"/>
                  </a:cubicBezTo>
                  <a:cubicBezTo>
                    <a:pt x="370" y="371"/>
                    <a:pt x="371" y="370"/>
                    <a:pt x="372" y="369"/>
                  </a:cubicBezTo>
                  <a:cubicBezTo>
                    <a:pt x="373" y="369"/>
                    <a:pt x="373" y="368"/>
                    <a:pt x="373" y="368"/>
                  </a:cubicBezTo>
                  <a:cubicBezTo>
                    <a:pt x="374" y="367"/>
                    <a:pt x="373" y="367"/>
                    <a:pt x="372" y="368"/>
                  </a:cubicBezTo>
                  <a:cubicBezTo>
                    <a:pt x="371" y="369"/>
                    <a:pt x="370" y="370"/>
                    <a:pt x="368" y="372"/>
                  </a:cubicBezTo>
                  <a:cubicBezTo>
                    <a:pt x="366" y="374"/>
                    <a:pt x="364" y="376"/>
                    <a:pt x="363" y="377"/>
                  </a:cubicBezTo>
                  <a:cubicBezTo>
                    <a:pt x="365" y="376"/>
                    <a:pt x="366" y="374"/>
                    <a:pt x="368" y="373"/>
                  </a:cubicBezTo>
                  <a:cubicBezTo>
                    <a:pt x="369" y="372"/>
                    <a:pt x="370" y="370"/>
                    <a:pt x="371" y="370"/>
                  </a:cubicBezTo>
                  <a:close/>
                  <a:moveTo>
                    <a:pt x="324" y="421"/>
                  </a:move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5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lose/>
                  <a:moveTo>
                    <a:pt x="120" y="276"/>
                  </a:moveTo>
                  <a:cubicBezTo>
                    <a:pt x="119" y="276"/>
                    <a:pt x="119" y="277"/>
                    <a:pt x="119" y="277"/>
                  </a:cubicBezTo>
                  <a:cubicBezTo>
                    <a:pt x="120" y="278"/>
                    <a:pt x="121" y="281"/>
                    <a:pt x="121" y="282"/>
                  </a:cubicBezTo>
                  <a:cubicBezTo>
                    <a:pt x="121" y="284"/>
                    <a:pt x="121" y="284"/>
                    <a:pt x="122" y="284"/>
                  </a:cubicBezTo>
                  <a:cubicBezTo>
                    <a:pt x="122" y="284"/>
                    <a:pt x="122" y="284"/>
                    <a:pt x="123" y="284"/>
                  </a:cubicBezTo>
                  <a:cubicBezTo>
                    <a:pt x="122" y="283"/>
                    <a:pt x="121" y="281"/>
                    <a:pt x="121" y="280"/>
                  </a:cubicBezTo>
                  <a:cubicBezTo>
                    <a:pt x="121" y="279"/>
                    <a:pt x="120" y="277"/>
                    <a:pt x="120" y="276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127" y="285"/>
                  </a:moveTo>
                  <a:cubicBezTo>
                    <a:pt x="125" y="281"/>
                    <a:pt x="126" y="286"/>
                    <a:pt x="125" y="284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25" y="282"/>
                    <a:pt x="124" y="281"/>
                    <a:pt x="124" y="280"/>
                  </a:cubicBezTo>
                  <a:cubicBezTo>
                    <a:pt x="123" y="278"/>
                    <a:pt x="123" y="277"/>
                    <a:pt x="122" y="276"/>
                  </a:cubicBezTo>
                  <a:cubicBezTo>
                    <a:pt x="122" y="274"/>
                    <a:pt x="122" y="273"/>
                    <a:pt x="121" y="271"/>
                  </a:cubicBezTo>
                  <a:cubicBezTo>
                    <a:pt x="121" y="268"/>
                    <a:pt x="122" y="266"/>
                    <a:pt x="122" y="263"/>
                  </a:cubicBezTo>
                  <a:cubicBezTo>
                    <a:pt x="121" y="266"/>
                    <a:pt x="120" y="267"/>
                    <a:pt x="120" y="271"/>
                  </a:cubicBezTo>
                  <a:cubicBezTo>
                    <a:pt x="120" y="273"/>
                    <a:pt x="121" y="273"/>
                    <a:pt x="121" y="273"/>
                  </a:cubicBezTo>
                  <a:cubicBezTo>
                    <a:pt x="121" y="274"/>
                    <a:pt x="121" y="274"/>
                    <a:pt x="121" y="274"/>
                  </a:cubicBezTo>
                  <a:cubicBezTo>
                    <a:pt x="121" y="275"/>
                    <a:pt x="122" y="276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1" y="275"/>
                    <a:pt x="121" y="274"/>
                    <a:pt x="120" y="274"/>
                  </a:cubicBezTo>
                  <a:cubicBezTo>
                    <a:pt x="119" y="273"/>
                    <a:pt x="119" y="273"/>
                    <a:pt x="119" y="270"/>
                  </a:cubicBezTo>
                  <a:cubicBezTo>
                    <a:pt x="118" y="266"/>
                    <a:pt x="117" y="263"/>
                    <a:pt x="116" y="259"/>
                  </a:cubicBezTo>
                  <a:cubicBezTo>
                    <a:pt x="117" y="263"/>
                    <a:pt x="117" y="266"/>
                    <a:pt x="118" y="269"/>
                  </a:cubicBezTo>
                  <a:cubicBezTo>
                    <a:pt x="119" y="272"/>
                    <a:pt x="120" y="275"/>
                    <a:pt x="121" y="278"/>
                  </a:cubicBezTo>
                  <a:cubicBezTo>
                    <a:pt x="122" y="281"/>
                    <a:pt x="123" y="284"/>
                    <a:pt x="124" y="287"/>
                  </a:cubicBezTo>
                  <a:cubicBezTo>
                    <a:pt x="125" y="289"/>
                    <a:pt x="126" y="292"/>
                    <a:pt x="127" y="295"/>
                  </a:cubicBezTo>
                  <a:cubicBezTo>
                    <a:pt x="128" y="295"/>
                    <a:pt x="128" y="294"/>
                    <a:pt x="127" y="293"/>
                  </a:cubicBezTo>
                  <a:cubicBezTo>
                    <a:pt x="127" y="293"/>
                    <a:pt x="127" y="291"/>
                    <a:pt x="126" y="290"/>
                  </a:cubicBezTo>
                  <a:cubicBezTo>
                    <a:pt x="127" y="291"/>
                    <a:pt x="130" y="296"/>
                    <a:pt x="128" y="291"/>
                  </a:cubicBezTo>
                  <a:cubicBezTo>
                    <a:pt x="127" y="289"/>
                    <a:pt x="129" y="293"/>
                    <a:pt x="128" y="290"/>
                  </a:cubicBezTo>
                  <a:cubicBezTo>
                    <a:pt x="127" y="288"/>
                    <a:pt x="127" y="287"/>
                    <a:pt x="127" y="285"/>
                  </a:cubicBezTo>
                  <a:close/>
                  <a:moveTo>
                    <a:pt x="353" y="440"/>
                  </a:moveTo>
                  <a:cubicBezTo>
                    <a:pt x="352" y="440"/>
                    <a:pt x="352" y="440"/>
                    <a:pt x="351" y="441"/>
                  </a:cubicBezTo>
                  <a:cubicBezTo>
                    <a:pt x="351" y="441"/>
                    <a:pt x="352" y="439"/>
                    <a:pt x="358" y="435"/>
                  </a:cubicBezTo>
                  <a:cubicBezTo>
                    <a:pt x="354" y="438"/>
                    <a:pt x="348" y="441"/>
                    <a:pt x="348" y="443"/>
                  </a:cubicBezTo>
                  <a:cubicBezTo>
                    <a:pt x="347" y="443"/>
                    <a:pt x="347" y="443"/>
                    <a:pt x="347" y="443"/>
                  </a:cubicBezTo>
                  <a:cubicBezTo>
                    <a:pt x="344" y="444"/>
                    <a:pt x="342" y="445"/>
                    <a:pt x="340" y="446"/>
                  </a:cubicBezTo>
                  <a:cubicBezTo>
                    <a:pt x="339" y="447"/>
                    <a:pt x="335" y="450"/>
                    <a:pt x="332" y="451"/>
                  </a:cubicBezTo>
                  <a:cubicBezTo>
                    <a:pt x="331" y="453"/>
                    <a:pt x="320" y="458"/>
                    <a:pt x="318" y="461"/>
                  </a:cubicBezTo>
                  <a:cubicBezTo>
                    <a:pt x="322" y="459"/>
                    <a:pt x="325" y="457"/>
                    <a:pt x="328" y="455"/>
                  </a:cubicBezTo>
                  <a:cubicBezTo>
                    <a:pt x="330" y="454"/>
                    <a:pt x="331" y="454"/>
                    <a:pt x="333" y="453"/>
                  </a:cubicBezTo>
                  <a:cubicBezTo>
                    <a:pt x="334" y="452"/>
                    <a:pt x="336" y="451"/>
                    <a:pt x="337" y="450"/>
                  </a:cubicBezTo>
                  <a:cubicBezTo>
                    <a:pt x="343" y="447"/>
                    <a:pt x="349" y="444"/>
                    <a:pt x="355" y="440"/>
                  </a:cubicBezTo>
                  <a:cubicBezTo>
                    <a:pt x="355" y="440"/>
                    <a:pt x="354" y="440"/>
                    <a:pt x="353" y="441"/>
                  </a:cubicBezTo>
                  <a:cubicBezTo>
                    <a:pt x="355" y="439"/>
                    <a:pt x="357" y="438"/>
                    <a:pt x="360" y="436"/>
                  </a:cubicBezTo>
                  <a:cubicBezTo>
                    <a:pt x="362" y="436"/>
                    <a:pt x="362" y="435"/>
                    <a:pt x="364" y="434"/>
                  </a:cubicBezTo>
                  <a:cubicBezTo>
                    <a:pt x="364" y="434"/>
                    <a:pt x="365" y="433"/>
                    <a:pt x="364" y="433"/>
                  </a:cubicBezTo>
                  <a:cubicBezTo>
                    <a:pt x="360" y="436"/>
                    <a:pt x="355" y="438"/>
                    <a:pt x="353" y="440"/>
                  </a:cubicBezTo>
                  <a:close/>
                  <a:moveTo>
                    <a:pt x="341" y="447"/>
                  </a:moveTo>
                  <a:cubicBezTo>
                    <a:pt x="341" y="447"/>
                    <a:pt x="341" y="447"/>
                    <a:pt x="341" y="446"/>
                  </a:cubicBezTo>
                  <a:cubicBezTo>
                    <a:pt x="344" y="445"/>
                    <a:pt x="348" y="443"/>
                    <a:pt x="346" y="445"/>
                  </a:cubicBezTo>
                  <a:cubicBezTo>
                    <a:pt x="347" y="444"/>
                    <a:pt x="347" y="444"/>
                    <a:pt x="347" y="444"/>
                  </a:cubicBezTo>
                  <a:cubicBezTo>
                    <a:pt x="344" y="446"/>
                    <a:pt x="341" y="447"/>
                    <a:pt x="341" y="447"/>
                  </a:cubicBezTo>
                  <a:close/>
                  <a:moveTo>
                    <a:pt x="307" y="446"/>
                  </a:moveTo>
                  <a:cubicBezTo>
                    <a:pt x="305" y="447"/>
                    <a:pt x="303" y="447"/>
                    <a:pt x="301" y="448"/>
                  </a:cubicBezTo>
                  <a:cubicBezTo>
                    <a:pt x="298" y="449"/>
                    <a:pt x="296" y="449"/>
                    <a:pt x="293" y="450"/>
                  </a:cubicBezTo>
                  <a:cubicBezTo>
                    <a:pt x="292" y="450"/>
                    <a:pt x="290" y="451"/>
                    <a:pt x="290" y="450"/>
                  </a:cubicBezTo>
                  <a:cubicBezTo>
                    <a:pt x="290" y="450"/>
                    <a:pt x="292" y="450"/>
                    <a:pt x="292" y="450"/>
                  </a:cubicBezTo>
                  <a:cubicBezTo>
                    <a:pt x="296" y="449"/>
                    <a:pt x="299" y="448"/>
                    <a:pt x="302" y="447"/>
                  </a:cubicBezTo>
                  <a:cubicBezTo>
                    <a:pt x="305" y="446"/>
                    <a:pt x="307" y="445"/>
                    <a:pt x="310" y="444"/>
                  </a:cubicBezTo>
                  <a:cubicBezTo>
                    <a:pt x="311" y="444"/>
                    <a:pt x="317" y="442"/>
                    <a:pt x="316" y="442"/>
                  </a:cubicBezTo>
                  <a:cubicBezTo>
                    <a:pt x="315" y="442"/>
                    <a:pt x="311" y="443"/>
                    <a:pt x="307" y="444"/>
                  </a:cubicBezTo>
                  <a:cubicBezTo>
                    <a:pt x="304" y="445"/>
                    <a:pt x="304" y="445"/>
                    <a:pt x="304" y="445"/>
                  </a:cubicBezTo>
                  <a:cubicBezTo>
                    <a:pt x="301" y="446"/>
                    <a:pt x="301" y="446"/>
                    <a:pt x="301" y="446"/>
                  </a:cubicBezTo>
                  <a:cubicBezTo>
                    <a:pt x="299" y="446"/>
                    <a:pt x="297" y="447"/>
                    <a:pt x="295" y="448"/>
                  </a:cubicBezTo>
                  <a:cubicBezTo>
                    <a:pt x="291" y="449"/>
                    <a:pt x="287" y="450"/>
                    <a:pt x="283" y="451"/>
                  </a:cubicBezTo>
                  <a:cubicBezTo>
                    <a:pt x="276" y="452"/>
                    <a:pt x="271" y="453"/>
                    <a:pt x="272" y="454"/>
                  </a:cubicBezTo>
                  <a:cubicBezTo>
                    <a:pt x="272" y="454"/>
                    <a:pt x="271" y="454"/>
                    <a:pt x="269" y="454"/>
                  </a:cubicBezTo>
                  <a:cubicBezTo>
                    <a:pt x="263" y="455"/>
                    <a:pt x="262" y="455"/>
                    <a:pt x="262" y="455"/>
                  </a:cubicBezTo>
                  <a:cubicBezTo>
                    <a:pt x="262" y="455"/>
                    <a:pt x="263" y="456"/>
                    <a:pt x="261" y="456"/>
                  </a:cubicBezTo>
                  <a:cubicBezTo>
                    <a:pt x="269" y="455"/>
                    <a:pt x="272" y="454"/>
                    <a:pt x="275" y="453"/>
                  </a:cubicBezTo>
                  <a:cubicBezTo>
                    <a:pt x="276" y="452"/>
                    <a:pt x="279" y="452"/>
                    <a:pt x="283" y="452"/>
                  </a:cubicBezTo>
                  <a:cubicBezTo>
                    <a:pt x="289" y="451"/>
                    <a:pt x="284" y="453"/>
                    <a:pt x="288" y="452"/>
                  </a:cubicBezTo>
                  <a:cubicBezTo>
                    <a:pt x="293" y="450"/>
                    <a:pt x="301" y="449"/>
                    <a:pt x="307" y="446"/>
                  </a:cubicBezTo>
                  <a:close/>
                  <a:moveTo>
                    <a:pt x="117" y="267"/>
                  </a:moveTo>
                  <a:cubicBezTo>
                    <a:pt x="117" y="268"/>
                    <a:pt x="117" y="269"/>
                    <a:pt x="117" y="269"/>
                  </a:cubicBezTo>
                  <a:cubicBezTo>
                    <a:pt x="117" y="270"/>
                    <a:pt x="117" y="271"/>
                    <a:pt x="118" y="272"/>
                  </a:cubicBezTo>
                  <a:cubicBezTo>
                    <a:pt x="118" y="273"/>
                    <a:pt x="118" y="274"/>
                    <a:pt x="119" y="275"/>
                  </a:cubicBezTo>
                  <a:cubicBezTo>
                    <a:pt x="119" y="275"/>
                    <a:pt x="119" y="275"/>
                    <a:pt x="120" y="276"/>
                  </a:cubicBezTo>
                  <a:cubicBezTo>
                    <a:pt x="119" y="274"/>
                    <a:pt x="119" y="272"/>
                    <a:pt x="118" y="271"/>
                  </a:cubicBezTo>
                  <a:cubicBezTo>
                    <a:pt x="118" y="269"/>
                    <a:pt x="117" y="268"/>
                    <a:pt x="117" y="26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7" y="89"/>
                  </a:move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lose/>
                  <a:moveTo>
                    <a:pt x="80" y="72"/>
                  </a:moveTo>
                  <a:cubicBezTo>
                    <a:pt x="80" y="72"/>
                    <a:pt x="81" y="71"/>
                    <a:pt x="78" y="74"/>
                  </a:cubicBezTo>
                  <a:cubicBezTo>
                    <a:pt x="76" y="76"/>
                    <a:pt x="71" y="81"/>
                    <a:pt x="71" y="82"/>
                  </a:cubicBezTo>
                  <a:cubicBezTo>
                    <a:pt x="71" y="83"/>
                    <a:pt x="75" y="78"/>
                    <a:pt x="77" y="76"/>
                  </a:cubicBezTo>
                  <a:cubicBezTo>
                    <a:pt x="78" y="75"/>
                    <a:pt x="78" y="75"/>
                    <a:pt x="79" y="75"/>
                  </a:cubicBezTo>
                  <a:cubicBezTo>
                    <a:pt x="81" y="72"/>
                    <a:pt x="89" y="64"/>
                    <a:pt x="80" y="72"/>
                  </a:cubicBezTo>
                  <a:close/>
                  <a:moveTo>
                    <a:pt x="146" y="315"/>
                  </a:moveTo>
                  <a:cubicBezTo>
                    <a:pt x="146" y="316"/>
                    <a:pt x="147" y="317"/>
                    <a:pt x="147" y="318"/>
                  </a:cubicBezTo>
                  <a:cubicBezTo>
                    <a:pt x="147" y="317"/>
                    <a:pt x="150" y="320"/>
                    <a:pt x="149" y="319"/>
                  </a:cubicBezTo>
                  <a:cubicBezTo>
                    <a:pt x="149" y="318"/>
                    <a:pt x="148" y="317"/>
                    <a:pt x="147" y="315"/>
                  </a:cubicBezTo>
                  <a:cubicBezTo>
                    <a:pt x="146" y="314"/>
                    <a:pt x="145" y="313"/>
                    <a:pt x="144" y="312"/>
                  </a:cubicBezTo>
                  <a:cubicBezTo>
                    <a:pt x="145" y="313"/>
                    <a:pt x="145" y="314"/>
                    <a:pt x="146" y="315"/>
                  </a:cubicBezTo>
                  <a:close/>
                  <a:moveTo>
                    <a:pt x="132" y="196"/>
                  </a:moveTo>
                  <a:cubicBezTo>
                    <a:pt x="133" y="194"/>
                    <a:pt x="133" y="193"/>
                    <a:pt x="134" y="192"/>
                  </a:cubicBezTo>
                  <a:cubicBezTo>
                    <a:pt x="135" y="190"/>
                    <a:pt x="134" y="191"/>
                    <a:pt x="134" y="190"/>
                  </a:cubicBezTo>
                  <a:cubicBezTo>
                    <a:pt x="134" y="190"/>
                    <a:pt x="133" y="191"/>
                    <a:pt x="133" y="192"/>
                  </a:cubicBezTo>
                  <a:cubicBezTo>
                    <a:pt x="132" y="193"/>
                    <a:pt x="132" y="194"/>
                    <a:pt x="132" y="196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31" y="198"/>
                    <a:pt x="131" y="199"/>
                    <a:pt x="130" y="200"/>
                  </a:cubicBezTo>
                  <a:cubicBezTo>
                    <a:pt x="131" y="199"/>
                    <a:pt x="131" y="198"/>
                    <a:pt x="131" y="198"/>
                  </a:cubicBezTo>
                  <a:cubicBezTo>
                    <a:pt x="132" y="197"/>
                    <a:pt x="132" y="196"/>
                    <a:pt x="132" y="196"/>
                  </a:cubicBezTo>
                  <a:close/>
                  <a:moveTo>
                    <a:pt x="173" y="332"/>
                  </a:moveTo>
                  <a:cubicBezTo>
                    <a:pt x="174" y="333"/>
                    <a:pt x="175" y="334"/>
                    <a:pt x="176" y="334"/>
                  </a:cubicBezTo>
                  <a:cubicBezTo>
                    <a:pt x="177" y="334"/>
                    <a:pt x="176" y="334"/>
                    <a:pt x="175" y="333"/>
                  </a:cubicBezTo>
                  <a:cubicBezTo>
                    <a:pt x="175" y="333"/>
                    <a:pt x="174" y="332"/>
                    <a:pt x="175" y="333"/>
                  </a:cubicBezTo>
                  <a:cubicBezTo>
                    <a:pt x="175" y="333"/>
                    <a:pt x="176" y="333"/>
                    <a:pt x="176" y="334"/>
                  </a:cubicBezTo>
                  <a:cubicBezTo>
                    <a:pt x="177" y="334"/>
                    <a:pt x="178" y="335"/>
                    <a:pt x="180" y="336"/>
                  </a:cubicBezTo>
                  <a:cubicBezTo>
                    <a:pt x="181" y="336"/>
                    <a:pt x="182" y="337"/>
                    <a:pt x="183" y="338"/>
                  </a:cubicBezTo>
                  <a:cubicBezTo>
                    <a:pt x="182" y="337"/>
                    <a:pt x="182" y="337"/>
                    <a:pt x="181" y="336"/>
                  </a:cubicBezTo>
                  <a:cubicBezTo>
                    <a:pt x="178" y="334"/>
                    <a:pt x="176" y="333"/>
                    <a:pt x="173" y="332"/>
                  </a:cubicBezTo>
                  <a:cubicBezTo>
                    <a:pt x="173" y="331"/>
                    <a:pt x="172" y="331"/>
                    <a:pt x="173" y="332"/>
                  </a:cubicBezTo>
                  <a:close/>
                  <a:moveTo>
                    <a:pt x="51" y="94"/>
                  </a:moveTo>
                  <a:cubicBezTo>
                    <a:pt x="52" y="92"/>
                    <a:pt x="53" y="91"/>
                    <a:pt x="53" y="91"/>
                  </a:cubicBezTo>
                  <a:cubicBezTo>
                    <a:pt x="52" y="91"/>
                    <a:pt x="51" y="93"/>
                    <a:pt x="50" y="94"/>
                  </a:cubicBezTo>
                  <a:cubicBezTo>
                    <a:pt x="48" y="97"/>
                    <a:pt x="46" y="100"/>
                    <a:pt x="44" y="102"/>
                  </a:cubicBezTo>
                  <a:cubicBezTo>
                    <a:pt x="46" y="101"/>
                    <a:pt x="48" y="98"/>
                    <a:pt x="49" y="97"/>
                  </a:cubicBezTo>
                  <a:cubicBezTo>
                    <a:pt x="49" y="97"/>
                    <a:pt x="50" y="96"/>
                    <a:pt x="52" y="93"/>
                  </a:cubicBezTo>
                  <a:cubicBezTo>
                    <a:pt x="51" y="94"/>
                    <a:pt x="48" y="97"/>
                    <a:pt x="51" y="94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65" y="87"/>
                  </a:moveTo>
                  <a:cubicBezTo>
                    <a:pt x="66" y="86"/>
                    <a:pt x="67" y="84"/>
                    <a:pt x="69" y="83"/>
                  </a:cubicBezTo>
                  <a:cubicBezTo>
                    <a:pt x="70" y="81"/>
                    <a:pt x="71" y="80"/>
                    <a:pt x="72" y="79"/>
                  </a:cubicBezTo>
                  <a:cubicBezTo>
                    <a:pt x="75" y="76"/>
                    <a:pt x="77" y="74"/>
                    <a:pt x="80" y="72"/>
                  </a:cubicBezTo>
                  <a:cubicBezTo>
                    <a:pt x="79" y="72"/>
                    <a:pt x="79" y="71"/>
                    <a:pt x="77" y="72"/>
                  </a:cubicBezTo>
                  <a:cubicBezTo>
                    <a:pt x="72" y="78"/>
                    <a:pt x="68" y="83"/>
                    <a:pt x="65" y="87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0" y="72"/>
                  </a:lnTo>
                  <a:close/>
                  <a:moveTo>
                    <a:pt x="51" y="102"/>
                  </a:moveTo>
                  <a:cubicBezTo>
                    <a:pt x="54" y="97"/>
                    <a:pt x="57" y="94"/>
                    <a:pt x="57" y="93"/>
                  </a:cubicBezTo>
                  <a:cubicBezTo>
                    <a:pt x="57" y="92"/>
                    <a:pt x="58" y="91"/>
                    <a:pt x="59" y="89"/>
                  </a:cubicBezTo>
                  <a:cubicBezTo>
                    <a:pt x="60" y="89"/>
                    <a:pt x="61" y="88"/>
                    <a:pt x="61" y="87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3" y="83"/>
                    <a:pt x="63" y="83"/>
                    <a:pt x="64" y="82"/>
                  </a:cubicBezTo>
                  <a:cubicBezTo>
                    <a:pt x="65" y="81"/>
                    <a:pt x="66" y="79"/>
                    <a:pt x="68" y="77"/>
                  </a:cubicBezTo>
                  <a:cubicBezTo>
                    <a:pt x="71" y="75"/>
                    <a:pt x="73" y="72"/>
                    <a:pt x="75" y="70"/>
                  </a:cubicBezTo>
                  <a:cubicBezTo>
                    <a:pt x="77" y="68"/>
                    <a:pt x="79" y="66"/>
                    <a:pt x="81" y="64"/>
                  </a:cubicBezTo>
                  <a:cubicBezTo>
                    <a:pt x="78" y="67"/>
                    <a:pt x="75" y="69"/>
                    <a:pt x="73" y="71"/>
                  </a:cubicBezTo>
                  <a:cubicBezTo>
                    <a:pt x="70" y="74"/>
                    <a:pt x="68" y="76"/>
                    <a:pt x="66" y="78"/>
                  </a:cubicBezTo>
                  <a:cubicBezTo>
                    <a:pt x="61" y="82"/>
                    <a:pt x="57" y="86"/>
                    <a:pt x="52" y="93"/>
                  </a:cubicBezTo>
                  <a:cubicBezTo>
                    <a:pt x="52" y="94"/>
                    <a:pt x="45" y="103"/>
                    <a:pt x="42" y="108"/>
                  </a:cubicBezTo>
                  <a:cubicBezTo>
                    <a:pt x="44" y="106"/>
                    <a:pt x="45" y="103"/>
                    <a:pt x="47" y="101"/>
                  </a:cubicBezTo>
                  <a:cubicBezTo>
                    <a:pt x="49" y="99"/>
                    <a:pt x="50" y="97"/>
                    <a:pt x="51" y="96"/>
                  </a:cubicBezTo>
                  <a:cubicBezTo>
                    <a:pt x="52" y="96"/>
                    <a:pt x="53" y="95"/>
                    <a:pt x="53" y="95"/>
                  </a:cubicBezTo>
                  <a:cubicBezTo>
                    <a:pt x="51" y="97"/>
                    <a:pt x="49" y="100"/>
                    <a:pt x="49" y="100"/>
                  </a:cubicBezTo>
                  <a:cubicBezTo>
                    <a:pt x="49" y="100"/>
                    <a:pt x="49" y="98"/>
                    <a:pt x="48" y="101"/>
                  </a:cubicBezTo>
                  <a:cubicBezTo>
                    <a:pt x="47" y="103"/>
                    <a:pt x="45" y="105"/>
                    <a:pt x="44" y="107"/>
                  </a:cubicBezTo>
                  <a:cubicBezTo>
                    <a:pt x="43" y="109"/>
                    <a:pt x="41" y="111"/>
                    <a:pt x="40" y="113"/>
                  </a:cubicBezTo>
                  <a:cubicBezTo>
                    <a:pt x="39" y="115"/>
                    <a:pt x="38" y="117"/>
                    <a:pt x="37" y="119"/>
                  </a:cubicBezTo>
                  <a:cubicBezTo>
                    <a:pt x="35" y="122"/>
                    <a:pt x="34" y="125"/>
                    <a:pt x="32" y="127"/>
                  </a:cubicBezTo>
                  <a:cubicBezTo>
                    <a:pt x="34" y="123"/>
                    <a:pt x="36" y="120"/>
                    <a:pt x="38" y="117"/>
                  </a:cubicBezTo>
                  <a:cubicBezTo>
                    <a:pt x="35" y="121"/>
                    <a:pt x="33" y="125"/>
                    <a:pt x="31" y="129"/>
                  </a:cubicBezTo>
                  <a:cubicBezTo>
                    <a:pt x="30" y="131"/>
                    <a:pt x="29" y="134"/>
                    <a:pt x="28" y="136"/>
                  </a:cubicBezTo>
                  <a:cubicBezTo>
                    <a:pt x="27" y="138"/>
                    <a:pt x="26" y="140"/>
                    <a:pt x="25" y="143"/>
                  </a:cubicBezTo>
                  <a:cubicBezTo>
                    <a:pt x="28" y="137"/>
                    <a:pt x="32" y="128"/>
                    <a:pt x="36" y="123"/>
                  </a:cubicBezTo>
                  <a:cubicBezTo>
                    <a:pt x="37" y="121"/>
                    <a:pt x="40" y="116"/>
                    <a:pt x="38" y="121"/>
                  </a:cubicBezTo>
                  <a:cubicBezTo>
                    <a:pt x="37" y="124"/>
                    <a:pt x="38" y="123"/>
                    <a:pt x="39" y="122"/>
                  </a:cubicBezTo>
                  <a:cubicBezTo>
                    <a:pt x="39" y="122"/>
                    <a:pt x="42" y="118"/>
                    <a:pt x="42" y="117"/>
                  </a:cubicBezTo>
                  <a:cubicBezTo>
                    <a:pt x="41" y="117"/>
                    <a:pt x="42" y="116"/>
                    <a:pt x="42" y="116"/>
                  </a:cubicBezTo>
                  <a:cubicBezTo>
                    <a:pt x="43" y="115"/>
                    <a:pt x="45" y="113"/>
                    <a:pt x="46" y="111"/>
                  </a:cubicBezTo>
                  <a:cubicBezTo>
                    <a:pt x="46" y="111"/>
                    <a:pt x="46" y="109"/>
                    <a:pt x="47" y="108"/>
                  </a:cubicBezTo>
                  <a:cubicBezTo>
                    <a:pt x="48" y="106"/>
                    <a:pt x="50" y="104"/>
                    <a:pt x="51" y="102"/>
                  </a:cubicBezTo>
                  <a:close/>
                  <a:moveTo>
                    <a:pt x="129" y="451"/>
                  </a:move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lose/>
                  <a:moveTo>
                    <a:pt x="127" y="449"/>
                  </a:moveTo>
                  <a:cubicBezTo>
                    <a:pt x="124" y="447"/>
                    <a:pt x="121" y="445"/>
                    <a:pt x="118" y="444"/>
                  </a:cubicBezTo>
                  <a:cubicBezTo>
                    <a:pt x="120" y="445"/>
                    <a:pt x="122" y="447"/>
                    <a:pt x="124" y="448"/>
                  </a:cubicBezTo>
                  <a:cubicBezTo>
                    <a:pt x="127" y="449"/>
                    <a:pt x="129" y="450"/>
                    <a:pt x="129" y="451"/>
                  </a:cubicBezTo>
                  <a:cubicBezTo>
                    <a:pt x="131" y="452"/>
                    <a:pt x="132" y="452"/>
                    <a:pt x="136" y="453"/>
                  </a:cubicBezTo>
                  <a:cubicBezTo>
                    <a:pt x="133" y="452"/>
                    <a:pt x="130" y="450"/>
                    <a:pt x="127" y="449"/>
                  </a:cubicBezTo>
                  <a:close/>
                  <a:moveTo>
                    <a:pt x="129" y="451"/>
                  </a:move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22" y="447"/>
                    <a:pt x="122" y="447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08" y="439"/>
                    <a:pt x="108" y="439"/>
                    <a:pt x="108" y="439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2" y="435"/>
                    <a:pt x="102" y="435"/>
                    <a:pt x="102" y="435"/>
                  </a:cubicBezTo>
                  <a:cubicBezTo>
                    <a:pt x="106" y="438"/>
                    <a:pt x="110" y="440"/>
                    <a:pt x="114" y="443"/>
                  </a:cubicBezTo>
                  <a:cubicBezTo>
                    <a:pt x="117" y="444"/>
                    <a:pt x="119" y="446"/>
                    <a:pt x="121" y="447"/>
                  </a:cubicBezTo>
                  <a:cubicBezTo>
                    <a:pt x="123" y="448"/>
                    <a:pt x="125" y="449"/>
                    <a:pt x="128" y="451"/>
                  </a:cubicBezTo>
                  <a:cubicBezTo>
                    <a:pt x="128" y="451"/>
                    <a:pt x="128" y="451"/>
                    <a:pt x="129" y="451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32" y="465"/>
                  </a:moveTo>
                  <a:cubicBezTo>
                    <a:pt x="136" y="466"/>
                    <a:pt x="140" y="468"/>
                    <a:pt x="145" y="470"/>
                  </a:cubicBezTo>
                  <a:cubicBezTo>
                    <a:pt x="142" y="469"/>
                    <a:pt x="140" y="468"/>
                    <a:pt x="137" y="467"/>
                  </a:cubicBezTo>
                  <a:cubicBezTo>
                    <a:pt x="135" y="466"/>
                    <a:pt x="132" y="465"/>
                    <a:pt x="130" y="464"/>
                  </a:cubicBezTo>
                  <a:cubicBezTo>
                    <a:pt x="129" y="463"/>
                    <a:pt x="126" y="462"/>
                    <a:pt x="128" y="464"/>
                  </a:cubicBezTo>
                  <a:cubicBezTo>
                    <a:pt x="130" y="465"/>
                    <a:pt x="132" y="466"/>
                    <a:pt x="135" y="467"/>
                  </a:cubicBezTo>
                  <a:cubicBezTo>
                    <a:pt x="138" y="468"/>
                    <a:pt x="130" y="464"/>
                    <a:pt x="132" y="465"/>
                  </a:cubicBezTo>
                  <a:close/>
                  <a:moveTo>
                    <a:pt x="190" y="438"/>
                  </a:moveTo>
                  <a:cubicBezTo>
                    <a:pt x="184" y="436"/>
                    <a:pt x="178" y="434"/>
                    <a:pt x="172" y="433"/>
                  </a:cubicBezTo>
                  <a:cubicBezTo>
                    <a:pt x="178" y="435"/>
                    <a:pt x="184" y="437"/>
                    <a:pt x="190" y="438"/>
                  </a:cubicBezTo>
                  <a:close/>
                  <a:moveTo>
                    <a:pt x="150" y="449"/>
                  </a:moveTo>
                  <a:cubicBezTo>
                    <a:pt x="148" y="448"/>
                    <a:pt x="146" y="447"/>
                    <a:pt x="144" y="447"/>
                  </a:cubicBezTo>
                  <a:cubicBezTo>
                    <a:pt x="140" y="445"/>
                    <a:pt x="136" y="443"/>
                    <a:pt x="131" y="441"/>
                  </a:cubicBezTo>
                  <a:cubicBezTo>
                    <a:pt x="135" y="443"/>
                    <a:pt x="140" y="445"/>
                    <a:pt x="144" y="447"/>
                  </a:cubicBezTo>
                  <a:cubicBezTo>
                    <a:pt x="146" y="448"/>
                    <a:pt x="148" y="449"/>
                    <a:pt x="150" y="450"/>
                  </a:cubicBezTo>
                  <a:cubicBezTo>
                    <a:pt x="153" y="451"/>
                    <a:pt x="155" y="452"/>
                    <a:pt x="157" y="453"/>
                  </a:cubicBezTo>
                  <a:cubicBezTo>
                    <a:pt x="157" y="453"/>
                    <a:pt x="159" y="453"/>
                    <a:pt x="161" y="454"/>
                  </a:cubicBezTo>
                  <a:cubicBezTo>
                    <a:pt x="163" y="454"/>
                    <a:pt x="164" y="455"/>
                    <a:pt x="163" y="454"/>
                  </a:cubicBezTo>
                  <a:cubicBezTo>
                    <a:pt x="161" y="454"/>
                    <a:pt x="158" y="453"/>
                    <a:pt x="157" y="452"/>
                  </a:cubicBezTo>
                  <a:cubicBezTo>
                    <a:pt x="155" y="451"/>
                    <a:pt x="152" y="450"/>
                    <a:pt x="150" y="449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90" y="408"/>
                    <a:pt x="92" y="411"/>
                    <a:pt x="93" y="411"/>
                  </a:cubicBezTo>
                  <a:cubicBezTo>
                    <a:pt x="90" y="408"/>
                    <a:pt x="91" y="408"/>
                    <a:pt x="90" y="407"/>
                  </a:cubicBezTo>
                  <a:cubicBezTo>
                    <a:pt x="87" y="405"/>
                    <a:pt x="84" y="402"/>
                    <a:pt x="80" y="399"/>
                  </a:cubicBezTo>
                  <a:cubicBezTo>
                    <a:pt x="79" y="397"/>
                    <a:pt x="77" y="396"/>
                    <a:pt x="75" y="394"/>
                  </a:cubicBezTo>
                  <a:cubicBezTo>
                    <a:pt x="74" y="392"/>
                    <a:pt x="72" y="390"/>
                    <a:pt x="70" y="388"/>
                  </a:cubicBezTo>
                  <a:cubicBezTo>
                    <a:pt x="72" y="390"/>
                    <a:pt x="74" y="392"/>
                    <a:pt x="75" y="394"/>
                  </a:cubicBezTo>
                  <a:cubicBezTo>
                    <a:pt x="77" y="396"/>
                    <a:pt x="78" y="397"/>
                    <a:pt x="80" y="399"/>
                  </a:cubicBezTo>
                  <a:cubicBezTo>
                    <a:pt x="83" y="402"/>
                    <a:pt x="86" y="404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122" y="445"/>
                  </a:moveTo>
                  <a:cubicBezTo>
                    <a:pt x="119" y="443"/>
                    <a:pt x="116" y="442"/>
                    <a:pt x="113" y="440"/>
                  </a:cubicBezTo>
                  <a:cubicBezTo>
                    <a:pt x="111" y="438"/>
                    <a:pt x="116" y="441"/>
                    <a:pt x="112" y="438"/>
                  </a:cubicBezTo>
                  <a:cubicBezTo>
                    <a:pt x="110" y="437"/>
                    <a:pt x="108" y="436"/>
                    <a:pt x="107" y="436"/>
                  </a:cubicBezTo>
                  <a:cubicBezTo>
                    <a:pt x="105" y="435"/>
                    <a:pt x="104" y="434"/>
                    <a:pt x="103" y="433"/>
                  </a:cubicBezTo>
                  <a:cubicBezTo>
                    <a:pt x="102" y="433"/>
                    <a:pt x="101" y="433"/>
                    <a:pt x="99" y="431"/>
                  </a:cubicBezTo>
                  <a:cubicBezTo>
                    <a:pt x="105" y="436"/>
                    <a:pt x="111" y="441"/>
                    <a:pt x="118" y="444"/>
                  </a:cubicBezTo>
                  <a:cubicBezTo>
                    <a:pt x="115" y="442"/>
                    <a:pt x="115" y="442"/>
                    <a:pt x="122" y="445"/>
                  </a:cubicBezTo>
                  <a:close/>
                  <a:moveTo>
                    <a:pt x="111" y="427"/>
                  </a:moveTo>
                  <a:cubicBezTo>
                    <a:pt x="110" y="426"/>
                    <a:pt x="108" y="425"/>
                    <a:pt x="107" y="424"/>
                  </a:cubicBezTo>
                  <a:cubicBezTo>
                    <a:pt x="106" y="423"/>
                    <a:pt x="108" y="425"/>
                    <a:pt x="109" y="425"/>
                  </a:cubicBezTo>
                  <a:cubicBezTo>
                    <a:pt x="113" y="428"/>
                    <a:pt x="113" y="428"/>
                    <a:pt x="113" y="427"/>
                  </a:cubicBezTo>
                  <a:cubicBezTo>
                    <a:pt x="112" y="426"/>
                    <a:pt x="109" y="424"/>
                    <a:pt x="106" y="422"/>
                  </a:cubicBezTo>
                  <a:cubicBezTo>
                    <a:pt x="103" y="420"/>
                    <a:pt x="100" y="417"/>
                    <a:pt x="96" y="415"/>
                  </a:cubicBezTo>
                  <a:cubicBezTo>
                    <a:pt x="93" y="412"/>
                    <a:pt x="90" y="409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6" y="405"/>
                    <a:pt x="87" y="407"/>
                    <a:pt x="86" y="406"/>
                  </a:cubicBezTo>
                  <a:cubicBezTo>
                    <a:pt x="89" y="409"/>
                    <a:pt x="90" y="411"/>
                    <a:pt x="95" y="415"/>
                  </a:cubicBezTo>
                  <a:cubicBezTo>
                    <a:pt x="97" y="417"/>
                    <a:pt x="100" y="419"/>
                    <a:pt x="103" y="421"/>
                  </a:cubicBezTo>
                  <a:cubicBezTo>
                    <a:pt x="105" y="423"/>
                    <a:pt x="108" y="425"/>
                    <a:pt x="111" y="427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46" y="327"/>
                  </a:moveTo>
                  <a:cubicBezTo>
                    <a:pt x="146" y="328"/>
                    <a:pt x="144" y="325"/>
                    <a:pt x="143" y="326"/>
                  </a:cubicBezTo>
                  <a:cubicBezTo>
                    <a:pt x="145" y="327"/>
                    <a:pt x="146" y="329"/>
                    <a:pt x="148" y="330"/>
                  </a:cubicBezTo>
                  <a:cubicBezTo>
                    <a:pt x="150" y="332"/>
                    <a:pt x="149" y="331"/>
                    <a:pt x="149" y="330"/>
                  </a:cubicBezTo>
                  <a:cubicBezTo>
                    <a:pt x="148" y="330"/>
                    <a:pt x="146" y="327"/>
                    <a:pt x="146" y="327"/>
                  </a:cubicBezTo>
                  <a:close/>
                  <a:moveTo>
                    <a:pt x="221" y="460"/>
                  </a:moveTo>
                  <a:cubicBezTo>
                    <a:pt x="229" y="461"/>
                    <a:pt x="229" y="461"/>
                    <a:pt x="241" y="461"/>
                  </a:cubicBezTo>
                  <a:cubicBezTo>
                    <a:pt x="238" y="461"/>
                    <a:pt x="236" y="460"/>
                    <a:pt x="234" y="460"/>
                  </a:cubicBezTo>
                  <a:cubicBezTo>
                    <a:pt x="235" y="460"/>
                    <a:pt x="240" y="460"/>
                    <a:pt x="239" y="460"/>
                  </a:cubicBezTo>
                  <a:cubicBezTo>
                    <a:pt x="234" y="459"/>
                    <a:pt x="230" y="460"/>
                    <a:pt x="224" y="460"/>
                  </a:cubicBezTo>
                  <a:cubicBezTo>
                    <a:pt x="226" y="460"/>
                    <a:pt x="230" y="460"/>
                    <a:pt x="230" y="461"/>
                  </a:cubicBezTo>
                  <a:cubicBezTo>
                    <a:pt x="227" y="461"/>
                    <a:pt x="223" y="460"/>
                    <a:pt x="221" y="460"/>
                  </a:cubicBezTo>
                  <a:close/>
                  <a:moveTo>
                    <a:pt x="375" y="93"/>
                  </a:move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5" y="93"/>
                    <a:pt x="375" y="93"/>
                  </a:cubicBezTo>
                  <a:close/>
                  <a:moveTo>
                    <a:pt x="168" y="454"/>
                  </a:moveTo>
                  <a:cubicBezTo>
                    <a:pt x="169" y="455"/>
                    <a:pt x="172" y="456"/>
                    <a:pt x="173" y="456"/>
                  </a:cubicBezTo>
                  <a:cubicBezTo>
                    <a:pt x="168" y="454"/>
                    <a:pt x="161" y="452"/>
                    <a:pt x="158" y="451"/>
                  </a:cubicBezTo>
                  <a:cubicBezTo>
                    <a:pt x="150" y="447"/>
                    <a:pt x="147" y="446"/>
                    <a:pt x="144" y="445"/>
                  </a:cubicBezTo>
                  <a:cubicBezTo>
                    <a:pt x="149" y="448"/>
                    <a:pt x="159" y="451"/>
                    <a:pt x="162" y="453"/>
                  </a:cubicBezTo>
                  <a:cubicBezTo>
                    <a:pt x="159" y="452"/>
                    <a:pt x="157" y="451"/>
                    <a:pt x="154" y="450"/>
                  </a:cubicBezTo>
                  <a:cubicBezTo>
                    <a:pt x="151" y="449"/>
                    <a:pt x="149" y="448"/>
                    <a:pt x="147" y="447"/>
                  </a:cubicBezTo>
                  <a:cubicBezTo>
                    <a:pt x="148" y="448"/>
                    <a:pt x="149" y="449"/>
                    <a:pt x="151" y="449"/>
                  </a:cubicBezTo>
                  <a:cubicBezTo>
                    <a:pt x="152" y="450"/>
                    <a:pt x="154" y="450"/>
                    <a:pt x="155" y="451"/>
                  </a:cubicBezTo>
                  <a:cubicBezTo>
                    <a:pt x="158" y="452"/>
                    <a:pt x="161" y="453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8" y="456"/>
                    <a:pt x="172" y="457"/>
                    <a:pt x="177" y="459"/>
                  </a:cubicBezTo>
                  <a:cubicBezTo>
                    <a:pt x="179" y="459"/>
                    <a:pt x="181" y="460"/>
                    <a:pt x="184" y="460"/>
                  </a:cubicBezTo>
                  <a:cubicBezTo>
                    <a:pt x="186" y="461"/>
                    <a:pt x="189" y="461"/>
                    <a:pt x="191" y="462"/>
                  </a:cubicBezTo>
                  <a:cubicBezTo>
                    <a:pt x="187" y="461"/>
                    <a:pt x="182" y="460"/>
                    <a:pt x="178" y="458"/>
                  </a:cubicBezTo>
                  <a:cubicBezTo>
                    <a:pt x="174" y="457"/>
                    <a:pt x="171" y="456"/>
                    <a:pt x="168" y="454"/>
                  </a:cubicBezTo>
                  <a:close/>
                  <a:moveTo>
                    <a:pt x="149" y="321"/>
                  </a:moveTo>
                  <a:cubicBezTo>
                    <a:pt x="148" y="320"/>
                    <a:pt x="147" y="319"/>
                    <a:pt x="146" y="318"/>
                  </a:cubicBezTo>
                  <a:cubicBezTo>
                    <a:pt x="145" y="316"/>
                    <a:pt x="144" y="315"/>
                    <a:pt x="143" y="313"/>
                  </a:cubicBezTo>
                  <a:cubicBezTo>
                    <a:pt x="143" y="313"/>
                    <a:pt x="142" y="312"/>
                    <a:pt x="142" y="311"/>
                  </a:cubicBezTo>
                  <a:cubicBezTo>
                    <a:pt x="141" y="310"/>
                    <a:pt x="141" y="310"/>
                    <a:pt x="140" y="309"/>
                  </a:cubicBezTo>
                  <a:cubicBezTo>
                    <a:pt x="140" y="309"/>
                    <a:pt x="140" y="310"/>
                    <a:pt x="140" y="310"/>
                  </a:cubicBezTo>
                  <a:cubicBezTo>
                    <a:pt x="140" y="310"/>
                    <a:pt x="140" y="311"/>
                    <a:pt x="140" y="312"/>
                  </a:cubicBezTo>
                  <a:cubicBezTo>
                    <a:pt x="141" y="313"/>
                    <a:pt x="142" y="314"/>
                    <a:pt x="144" y="316"/>
                  </a:cubicBezTo>
                  <a:cubicBezTo>
                    <a:pt x="145" y="317"/>
                    <a:pt x="146" y="318"/>
                    <a:pt x="146" y="319"/>
                  </a:cubicBezTo>
                  <a:cubicBezTo>
                    <a:pt x="147" y="320"/>
                    <a:pt x="147" y="321"/>
                    <a:pt x="148" y="321"/>
                  </a:cubicBezTo>
                  <a:cubicBezTo>
                    <a:pt x="149" y="322"/>
                    <a:pt x="149" y="323"/>
                    <a:pt x="150" y="324"/>
                  </a:cubicBezTo>
                  <a:cubicBezTo>
                    <a:pt x="151" y="324"/>
                    <a:pt x="151" y="325"/>
                    <a:pt x="151" y="325"/>
                  </a:cubicBezTo>
                  <a:cubicBezTo>
                    <a:pt x="152" y="325"/>
                    <a:pt x="152" y="325"/>
                    <a:pt x="152" y="325"/>
                  </a:cubicBezTo>
                  <a:cubicBezTo>
                    <a:pt x="151" y="323"/>
                    <a:pt x="150" y="322"/>
                    <a:pt x="149" y="321"/>
                  </a:cubicBezTo>
                  <a:close/>
                  <a:moveTo>
                    <a:pt x="203" y="461"/>
                  </a:moveTo>
                  <a:cubicBezTo>
                    <a:pt x="207" y="462"/>
                    <a:pt x="210" y="462"/>
                    <a:pt x="213" y="463"/>
                  </a:cubicBezTo>
                  <a:cubicBezTo>
                    <a:pt x="214" y="462"/>
                    <a:pt x="208" y="461"/>
                    <a:pt x="205" y="460"/>
                  </a:cubicBezTo>
                  <a:cubicBezTo>
                    <a:pt x="201" y="459"/>
                    <a:pt x="198" y="458"/>
                    <a:pt x="194" y="458"/>
                  </a:cubicBezTo>
                  <a:cubicBezTo>
                    <a:pt x="190" y="457"/>
                    <a:pt x="186" y="456"/>
                    <a:pt x="182" y="455"/>
                  </a:cubicBezTo>
                  <a:cubicBezTo>
                    <a:pt x="186" y="457"/>
                    <a:pt x="190" y="458"/>
                    <a:pt x="194" y="458"/>
                  </a:cubicBezTo>
                  <a:cubicBezTo>
                    <a:pt x="198" y="459"/>
                    <a:pt x="201" y="460"/>
                    <a:pt x="205" y="460"/>
                  </a:cubicBezTo>
                  <a:cubicBezTo>
                    <a:pt x="206" y="461"/>
                    <a:pt x="200" y="460"/>
                    <a:pt x="203" y="461"/>
                  </a:cubicBezTo>
                  <a:close/>
                  <a:moveTo>
                    <a:pt x="324" y="434"/>
                  </a:moveTo>
                  <a:cubicBezTo>
                    <a:pt x="332" y="431"/>
                    <a:pt x="341" y="427"/>
                    <a:pt x="351" y="421"/>
                  </a:cubicBezTo>
                  <a:cubicBezTo>
                    <a:pt x="343" y="424"/>
                    <a:pt x="333" y="431"/>
                    <a:pt x="324" y="434"/>
                  </a:cubicBezTo>
                  <a:close/>
                  <a:moveTo>
                    <a:pt x="182" y="349"/>
                  </a:moveTo>
                  <a:cubicBezTo>
                    <a:pt x="182" y="348"/>
                    <a:pt x="181" y="348"/>
                    <a:pt x="180" y="348"/>
                  </a:cubicBezTo>
                  <a:cubicBezTo>
                    <a:pt x="180" y="347"/>
                    <a:pt x="179" y="347"/>
                    <a:pt x="178" y="346"/>
                  </a:cubicBezTo>
                  <a:cubicBezTo>
                    <a:pt x="175" y="345"/>
                    <a:pt x="172" y="343"/>
                    <a:pt x="170" y="341"/>
                  </a:cubicBezTo>
                  <a:cubicBezTo>
                    <a:pt x="166" y="339"/>
                    <a:pt x="166" y="339"/>
                    <a:pt x="166" y="339"/>
                  </a:cubicBezTo>
                  <a:cubicBezTo>
                    <a:pt x="164" y="338"/>
                    <a:pt x="163" y="337"/>
                    <a:pt x="162" y="336"/>
                  </a:cubicBezTo>
                  <a:cubicBezTo>
                    <a:pt x="161" y="336"/>
                    <a:pt x="160" y="335"/>
                    <a:pt x="160" y="335"/>
                  </a:cubicBezTo>
                  <a:cubicBezTo>
                    <a:pt x="161" y="336"/>
                    <a:pt x="160" y="336"/>
                    <a:pt x="160" y="335"/>
                  </a:cubicBezTo>
                  <a:cubicBezTo>
                    <a:pt x="159" y="334"/>
                    <a:pt x="158" y="333"/>
                    <a:pt x="158" y="333"/>
                  </a:cubicBezTo>
                  <a:cubicBezTo>
                    <a:pt x="157" y="333"/>
                    <a:pt x="156" y="331"/>
                    <a:pt x="155" y="331"/>
                  </a:cubicBezTo>
                  <a:cubicBezTo>
                    <a:pt x="158" y="334"/>
                    <a:pt x="160" y="336"/>
                    <a:pt x="162" y="338"/>
                  </a:cubicBezTo>
                  <a:cubicBezTo>
                    <a:pt x="166" y="340"/>
                    <a:pt x="170" y="343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6" y="347"/>
                    <a:pt x="178" y="348"/>
                    <a:pt x="180" y="349"/>
                  </a:cubicBezTo>
                  <a:cubicBezTo>
                    <a:pt x="182" y="350"/>
                    <a:pt x="184" y="351"/>
                    <a:pt x="186" y="352"/>
                  </a:cubicBezTo>
                  <a:cubicBezTo>
                    <a:pt x="187" y="352"/>
                    <a:pt x="188" y="353"/>
                    <a:pt x="189" y="353"/>
                  </a:cubicBezTo>
                  <a:cubicBezTo>
                    <a:pt x="188" y="352"/>
                    <a:pt x="188" y="352"/>
                    <a:pt x="186" y="351"/>
                  </a:cubicBezTo>
                  <a:cubicBezTo>
                    <a:pt x="184" y="350"/>
                    <a:pt x="182" y="349"/>
                    <a:pt x="182" y="349"/>
                  </a:cubicBezTo>
                  <a:close/>
                  <a:moveTo>
                    <a:pt x="193" y="449"/>
                  </a:moveTo>
                  <a:cubicBezTo>
                    <a:pt x="196" y="450"/>
                    <a:pt x="198" y="450"/>
                    <a:pt x="200" y="451"/>
                  </a:cubicBezTo>
                  <a:cubicBezTo>
                    <a:pt x="202" y="451"/>
                    <a:pt x="204" y="452"/>
                    <a:pt x="206" y="452"/>
                  </a:cubicBezTo>
                  <a:cubicBezTo>
                    <a:pt x="205" y="452"/>
                    <a:pt x="201" y="451"/>
                    <a:pt x="200" y="451"/>
                  </a:cubicBezTo>
                  <a:cubicBezTo>
                    <a:pt x="202" y="452"/>
                    <a:pt x="205" y="452"/>
                    <a:pt x="207" y="453"/>
                  </a:cubicBezTo>
                  <a:cubicBezTo>
                    <a:pt x="209" y="453"/>
                    <a:pt x="211" y="453"/>
                    <a:pt x="213" y="454"/>
                  </a:cubicBezTo>
                  <a:cubicBezTo>
                    <a:pt x="217" y="455"/>
                    <a:pt x="222" y="455"/>
                    <a:pt x="226" y="455"/>
                  </a:cubicBezTo>
                  <a:cubicBezTo>
                    <a:pt x="226" y="456"/>
                    <a:pt x="225" y="456"/>
                    <a:pt x="219" y="455"/>
                  </a:cubicBezTo>
                  <a:cubicBezTo>
                    <a:pt x="216" y="455"/>
                    <a:pt x="212" y="454"/>
                    <a:pt x="209" y="454"/>
                  </a:cubicBezTo>
                  <a:cubicBezTo>
                    <a:pt x="205" y="453"/>
                    <a:pt x="202" y="453"/>
                    <a:pt x="198" y="452"/>
                  </a:cubicBezTo>
                  <a:cubicBezTo>
                    <a:pt x="201" y="453"/>
                    <a:pt x="205" y="453"/>
                    <a:pt x="208" y="454"/>
                  </a:cubicBezTo>
                  <a:cubicBezTo>
                    <a:pt x="212" y="454"/>
                    <a:pt x="216" y="455"/>
                    <a:pt x="220" y="455"/>
                  </a:cubicBezTo>
                  <a:cubicBezTo>
                    <a:pt x="216" y="456"/>
                    <a:pt x="212" y="454"/>
                    <a:pt x="208" y="454"/>
                  </a:cubicBezTo>
                  <a:cubicBezTo>
                    <a:pt x="211" y="455"/>
                    <a:pt x="215" y="456"/>
                    <a:pt x="218" y="456"/>
                  </a:cubicBezTo>
                  <a:cubicBezTo>
                    <a:pt x="224" y="456"/>
                    <a:pt x="228" y="457"/>
                    <a:pt x="231" y="457"/>
                  </a:cubicBezTo>
                  <a:cubicBezTo>
                    <a:pt x="238" y="458"/>
                    <a:pt x="238" y="458"/>
                    <a:pt x="243" y="457"/>
                  </a:cubicBezTo>
                  <a:cubicBezTo>
                    <a:pt x="239" y="457"/>
                    <a:pt x="236" y="457"/>
                    <a:pt x="233" y="457"/>
                  </a:cubicBezTo>
                  <a:cubicBezTo>
                    <a:pt x="235" y="457"/>
                    <a:pt x="238" y="457"/>
                    <a:pt x="240" y="457"/>
                  </a:cubicBezTo>
                  <a:cubicBezTo>
                    <a:pt x="242" y="457"/>
                    <a:pt x="244" y="457"/>
                    <a:pt x="243" y="456"/>
                  </a:cubicBezTo>
                  <a:cubicBezTo>
                    <a:pt x="242" y="456"/>
                    <a:pt x="241" y="455"/>
                    <a:pt x="234" y="455"/>
                  </a:cubicBezTo>
                  <a:cubicBezTo>
                    <a:pt x="231" y="455"/>
                    <a:pt x="239" y="455"/>
                    <a:pt x="233" y="455"/>
                  </a:cubicBezTo>
                  <a:cubicBezTo>
                    <a:pt x="232" y="455"/>
                    <a:pt x="234" y="454"/>
                    <a:pt x="234" y="454"/>
                  </a:cubicBezTo>
                  <a:cubicBezTo>
                    <a:pt x="236" y="455"/>
                    <a:pt x="238" y="454"/>
                    <a:pt x="240" y="454"/>
                  </a:cubicBezTo>
                  <a:cubicBezTo>
                    <a:pt x="242" y="454"/>
                    <a:pt x="245" y="454"/>
                    <a:pt x="247" y="454"/>
                  </a:cubicBezTo>
                  <a:cubicBezTo>
                    <a:pt x="247" y="454"/>
                    <a:pt x="250" y="454"/>
                    <a:pt x="250" y="454"/>
                  </a:cubicBezTo>
                  <a:cubicBezTo>
                    <a:pt x="251" y="454"/>
                    <a:pt x="255" y="454"/>
                    <a:pt x="259" y="453"/>
                  </a:cubicBezTo>
                  <a:cubicBezTo>
                    <a:pt x="261" y="453"/>
                    <a:pt x="262" y="453"/>
                    <a:pt x="264" y="453"/>
                  </a:cubicBezTo>
                  <a:cubicBezTo>
                    <a:pt x="260" y="453"/>
                    <a:pt x="257" y="453"/>
                    <a:pt x="254" y="453"/>
                  </a:cubicBezTo>
                  <a:cubicBezTo>
                    <a:pt x="251" y="453"/>
                    <a:pt x="249" y="453"/>
                    <a:pt x="247" y="453"/>
                  </a:cubicBezTo>
                  <a:cubicBezTo>
                    <a:pt x="250" y="453"/>
                    <a:pt x="255" y="452"/>
                    <a:pt x="260" y="452"/>
                  </a:cubicBezTo>
                  <a:cubicBezTo>
                    <a:pt x="264" y="452"/>
                    <a:pt x="268" y="451"/>
                    <a:pt x="269" y="452"/>
                  </a:cubicBezTo>
                  <a:cubicBezTo>
                    <a:pt x="280" y="450"/>
                    <a:pt x="294" y="448"/>
                    <a:pt x="307" y="443"/>
                  </a:cubicBezTo>
                  <a:cubicBezTo>
                    <a:pt x="302" y="444"/>
                    <a:pt x="298" y="446"/>
                    <a:pt x="294" y="447"/>
                  </a:cubicBezTo>
                  <a:cubicBezTo>
                    <a:pt x="293" y="447"/>
                    <a:pt x="290" y="448"/>
                    <a:pt x="291" y="447"/>
                  </a:cubicBezTo>
                  <a:cubicBezTo>
                    <a:pt x="292" y="446"/>
                    <a:pt x="292" y="446"/>
                    <a:pt x="294" y="446"/>
                  </a:cubicBezTo>
                  <a:cubicBezTo>
                    <a:pt x="297" y="445"/>
                    <a:pt x="300" y="444"/>
                    <a:pt x="303" y="444"/>
                  </a:cubicBezTo>
                  <a:cubicBezTo>
                    <a:pt x="306" y="443"/>
                    <a:pt x="309" y="442"/>
                    <a:pt x="312" y="441"/>
                  </a:cubicBezTo>
                  <a:cubicBezTo>
                    <a:pt x="314" y="440"/>
                    <a:pt x="316" y="439"/>
                    <a:pt x="318" y="439"/>
                  </a:cubicBezTo>
                  <a:cubicBezTo>
                    <a:pt x="320" y="438"/>
                    <a:pt x="322" y="437"/>
                    <a:pt x="324" y="436"/>
                  </a:cubicBezTo>
                  <a:cubicBezTo>
                    <a:pt x="328" y="434"/>
                    <a:pt x="332" y="432"/>
                    <a:pt x="335" y="430"/>
                  </a:cubicBezTo>
                  <a:cubicBezTo>
                    <a:pt x="335" y="430"/>
                    <a:pt x="333" y="431"/>
                    <a:pt x="330" y="432"/>
                  </a:cubicBezTo>
                  <a:cubicBezTo>
                    <a:pt x="328" y="434"/>
                    <a:pt x="325" y="435"/>
                    <a:pt x="325" y="435"/>
                  </a:cubicBezTo>
                  <a:cubicBezTo>
                    <a:pt x="326" y="434"/>
                    <a:pt x="330" y="432"/>
                    <a:pt x="329" y="433"/>
                  </a:cubicBezTo>
                  <a:cubicBezTo>
                    <a:pt x="328" y="433"/>
                    <a:pt x="326" y="434"/>
                    <a:pt x="323" y="435"/>
                  </a:cubicBezTo>
                  <a:cubicBezTo>
                    <a:pt x="314" y="439"/>
                    <a:pt x="305" y="442"/>
                    <a:pt x="295" y="444"/>
                  </a:cubicBezTo>
                  <a:cubicBezTo>
                    <a:pt x="292" y="445"/>
                    <a:pt x="291" y="445"/>
                    <a:pt x="288" y="446"/>
                  </a:cubicBezTo>
                  <a:cubicBezTo>
                    <a:pt x="290" y="445"/>
                    <a:pt x="290" y="444"/>
                    <a:pt x="293" y="444"/>
                  </a:cubicBezTo>
                  <a:cubicBezTo>
                    <a:pt x="298" y="442"/>
                    <a:pt x="296" y="443"/>
                    <a:pt x="299" y="442"/>
                  </a:cubicBezTo>
                  <a:cubicBezTo>
                    <a:pt x="298" y="443"/>
                    <a:pt x="295" y="444"/>
                    <a:pt x="295" y="444"/>
                  </a:cubicBezTo>
                  <a:cubicBezTo>
                    <a:pt x="310" y="440"/>
                    <a:pt x="323" y="434"/>
                    <a:pt x="338" y="427"/>
                  </a:cubicBezTo>
                  <a:cubicBezTo>
                    <a:pt x="331" y="430"/>
                    <a:pt x="322" y="434"/>
                    <a:pt x="313" y="437"/>
                  </a:cubicBezTo>
                  <a:cubicBezTo>
                    <a:pt x="314" y="436"/>
                    <a:pt x="317" y="435"/>
                    <a:pt x="319" y="434"/>
                  </a:cubicBezTo>
                  <a:cubicBezTo>
                    <a:pt x="320" y="434"/>
                    <a:pt x="321" y="433"/>
                    <a:pt x="322" y="433"/>
                  </a:cubicBezTo>
                  <a:cubicBezTo>
                    <a:pt x="323" y="432"/>
                    <a:pt x="324" y="432"/>
                    <a:pt x="325" y="431"/>
                  </a:cubicBezTo>
                  <a:cubicBezTo>
                    <a:pt x="313" y="436"/>
                    <a:pt x="300" y="440"/>
                    <a:pt x="300" y="438"/>
                  </a:cubicBezTo>
                  <a:cubicBezTo>
                    <a:pt x="302" y="438"/>
                    <a:pt x="304" y="437"/>
                    <a:pt x="306" y="436"/>
                  </a:cubicBezTo>
                  <a:cubicBezTo>
                    <a:pt x="309" y="435"/>
                    <a:pt x="311" y="434"/>
                    <a:pt x="313" y="433"/>
                  </a:cubicBezTo>
                  <a:cubicBezTo>
                    <a:pt x="309" y="435"/>
                    <a:pt x="307" y="435"/>
                    <a:pt x="305" y="436"/>
                  </a:cubicBezTo>
                  <a:cubicBezTo>
                    <a:pt x="301" y="437"/>
                    <a:pt x="291" y="439"/>
                    <a:pt x="285" y="441"/>
                  </a:cubicBezTo>
                  <a:cubicBezTo>
                    <a:pt x="289" y="440"/>
                    <a:pt x="279" y="443"/>
                    <a:pt x="286" y="441"/>
                  </a:cubicBezTo>
                  <a:cubicBezTo>
                    <a:pt x="288" y="441"/>
                    <a:pt x="291" y="441"/>
                    <a:pt x="285" y="442"/>
                  </a:cubicBezTo>
                  <a:cubicBezTo>
                    <a:pt x="282" y="443"/>
                    <a:pt x="280" y="443"/>
                    <a:pt x="277" y="444"/>
                  </a:cubicBezTo>
                  <a:cubicBezTo>
                    <a:pt x="275" y="444"/>
                    <a:pt x="274" y="444"/>
                    <a:pt x="272" y="445"/>
                  </a:cubicBezTo>
                  <a:cubicBezTo>
                    <a:pt x="270" y="445"/>
                    <a:pt x="268" y="445"/>
                    <a:pt x="266" y="445"/>
                  </a:cubicBezTo>
                  <a:cubicBezTo>
                    <a:pt x="262" y="446"/>
                    <a:pt x="260" y="446"/>
                    <a:pt x="258" y="446"/>
                  </a:cubicBezTo>
                  <a:cubicBezTo>
                    <a:pt x="259" y="446"/>
                    <a:pt x="261" y="446"/>
                    <a:pt x="263" y="446"/>
                  </a:cubicBezTo>
                  <a:cubicBezTo>
                    <a:pt x="263" y="446"/>
                    <a:pt x="265" y="446"/>
                    <a:pt x="265" y="445"/>
                  </a:cubicBezTo>
                  <a:cubicBezTo>
                    <a:pt x="265" y="445"/>
                    <a:pt x="265" y="445"/>
                    <a:pt x="265" y="445"/>
                  </a:cubicBezTo>
                  <a:cubicBezTo>
                    <a:pt x="269" y="445"/>
                    <a:pt x="272" y="444"/>
                    <a:pt x="275" y="444"/>
                  </a:cubicBezTo>
                  <a:cubicBezTo>
                    <a:pt x="278" y="443"/>
                    <a:pt x="275" y="443"/>
                    <a:pt x="278" y="443"/>
                  </a:cubicBezTo>
                  <a:cubicBezTo>
                    <a:pt x="279" y="443"/>
                    <a:pt x="278" y="442"/>
                    <a:pt x="277" y="443"/>
                  </a:cubicBezTo>
                  <a:cubicBezTo>
                    <a:pt x="274" y="443"/>
                    <a:pt x="271" y="444"/>
                    <a:pt x="267" y="444"/>
                  </a:cubicBezTo>
                  <a:cubicBezTo>
                    <a:pt x="269" y="443"/>
                    <a:pt x="272" y="443"/>
                    <a:pt x="275" y="442"/>
                  </a:cubicBezTo>
                  <a:cubicBezTo>
                    <a:pt x="277" y="442"/>
                    <a:pt x="279" y="441"/>
                    <a:pt x="279" y="441"/>
                  </a:cubicBezTo>
                  <a:cubicBezTo>
                    <a:pt x="279" y="441"/>
                    <a:pt x="279" y="441"/>
                    <a:pt x="279" y="441"/>
                  </a:cubicBezTo>
                  <a:cubicBezTo>
                    <a:pt x="280" y="440"/>
                    <a:pt x="281" y="440"/>
                    <a:pt x="281" y="440"/>
                  </a:cubicBezTo>
                  <a:cubicBezTo>
                    <a:pt x="284" y="439"/>
                    <a:pt x="287" y="439"/>
                    <a:pt x="290" y="438"/>
                  </a:cubicBezTo>
                  <a:cubicBezTo>
                    <a:pt x="294" y="438"/>
                    <a:pt x="296" y="437"/>
                    <a:pt x="301" y="435"/>
                  </a:cubicBezTo>
                  <a:cubicBezTo>
                    <a:pt x="296" y="436"/>
                    <a:pt x="292" y="438"/>
                    <a:pt x="291" y="438"/>
                  </a:cubicBezTo>
                  <a:cubicBezTo>
                    <a:pt x="288" y="438"/>
                    <a:pt x="283" y="439"/>
                    <a:pt x="280" y="440"/>
                  </a:cubicBezTo>
                  <a:cubicBezTo>
                    <a:pt x="278" y="440"/>
                    <a:pt x="276" y="440"/>
                    <a:pt x="276" y="441"/>
                  </a:cubicBezTo>
                  <a:cubicBezTo>
                    <a:pt x="276" y="441"/>
                    <a:pt x="276" y="441"/>
                    <a:pt x="276" y="441"/>
                  </a:cubicBezTo>
                  <a:cubicBezTo>
                    <a:pt x="275" y="441"/>
                    <a:pt x="273" y="442"/>
                    <a:pt x="272" y="441"/>
                  </a:cubicBezTo>
                  <a:cubicBezTo>
                    <a:pt x="274" y="441"/>
                    <a:pt x="276" y="440"/>
                    <a:pt x="278" y="439"/>
                  </a:cubicBezTo>
                  <a:cubicBezTo>
                    <a:pt x="280" y="439"/>
                    <a:pt x="282" y="438"/>
                    <a:pt x="285" y="436"/>
                  </a:cubicBezTo>
                  <a:cubicBezTo>
                    <a:pt x="282" y="438"/>
                    <a:pt x="278" y="439"/>
                    <a:pt x="275" y="440"/>
                  </a:cubicBezTo>
                  <a:cubicBezTo>
                    <a:pt x="272" y="440"/>
                    <a:pt x="270" y="441"/>
                    <a:pt x="270" y="441"/>
                  </a:cubicBezTo>
                  <a:cubicBezTo>
                    <a:pt x="269" y="443"/>
                    <a:pt x="264" y="444"/>
                    <a:pt x="260" y="445"/>
                  </a:cubicBezTo>
                  <a:cubicBezTo>
                    <a:pt x="259" y="445"/>
                    <a:pt x="259" y="445"/>
                    <a:pt x="258" y="445"/>
                  </a:cubicBezTo>
                  <a:cubicBezTo>
                    <a:pt x="258" y="445"/>
                    <a:pt x="257" y="445"/>
                    <a:pt x="257" y="445"/>
                  </a:cubicBezTo>
                  <a:cubicBezTo>
                    <a:pt x="259" y="445"/>
                    <a:pt x="261" y="444"/>
                    <a:pt x="262" y="443"/>
                  </a:cubicBezTo>
                  <a:cubicBezTo>
                    <a:pt x="258" y="444"/>
                    <a:pt x="255" y="445"/>
                    <a:pt x="251" y="446"/>
                  </a:cubicBezTo>
                  <a:cubicBezTo>
                    <a:pt x="250" y="446"/>
                    <a:pt x="250" y="446"/>
                    <a:pt x="249" y="446"/>
                  </a:cubicBezTo>
                  <a:cubicBezTo>
                    <a:pt x="245" y="446"/>
                    <a:pt x="242" y="446"/>
                    <a:pt x="239" y="446"/>
                  </a:cubicBezTo>
                  <a:cubicBezTo>
                    <a:pt x="241" y="445"/>
                    <a:pt x="242" y="445"/>
                    <a:pt x="243" y="445"/>
                  </a:cubicBezTo>
                  <a:cubicBezTo>
                    <a:pt x="247" y="445"/>
                    <a:pt x="251" y="444"/>
                    <a:pt x="254" y="443"/>
                  </a:cubicBezTo>
                  <a:cubicBezTo>
                    <a:pt x="263" y="441"/>
                    <a:pt x="272" y="440"/>
                    <a:pt x="280" y="436"/>
                  </a:cubicBezTo>
                  <a:cubicBezTo>
                    <a:pt x="282" y="435"/>
                    <a:pt x="281" y="437"/>
                    <a:pt x="284" y="435"/>
                  </a:cubicBezTo>
                  <a:cubicBezTo>
                    <a:pt x="284" y="435"/>
                    <a:pt x="284" y="435"/>
                    <a:pt x="283" y="435"/>
                  </a:cubicBezTo>
                  <a:cubicBezTo>
                    <a:pt x="281" y="435"/>
                    <a:pt x="273" y="438"/>
                    <a:pt x="272" y="437"/>
                  </a:cubicBezTo>
                  <a:cubicBezTo>
                    <a:pt x="271" y="438"/>
                    <a:pt x="267" y="438"/>
                    <a:pt x="268" y="439"/>
                  </a:cubicBezTo>
                  <a:cubicBezTo>
                    <a:pt x="270" y="439"/>
                    <a:pt x="267" y="440"/>
                    <a:pt x="265" y="440"/>
                  </a:cubicBezTo>
                  <a:cubicBezTo>
                    <a:pt x="260" y="442"/>
                    <a:pt x="255" y="443"/>
                    <a:pt x="252" y="442"/>
                  </a:cubicBezTo>
                  <a:cubicBezTo>
                    <a:pt x="251" y="442"/>
                    <a:pt x="250" y="442"/>
                    <a:pt x="248" y="443"/>
                  </a:cubicBezTo>
                  <a:cubicBezTo>
                    <a:pt x="247" y="443"/>
                    <a:pt x="246" y="443"/>
                    <a:pt x="245" y="443"/>
                  </a:cubicBezTo>
                  <a:cubicBezTo>
                    <a:pt x="244" y="443"/>
                    <a:pt x="243" y="444"/>
                    <a:pt x="241" y="444"/>
                  </a:cubicBezTo>
                  <a:cubicBezTo>
                    <a:pt x="236" y="444"/>
                    <a:pt x="231" y="445"/>
                    <a:pt x="230" y="446"/>
                  </a:cubicBezTo>
                  <a:cubicBezTo>
                    <a:pt x="229" y="446"/>
                    <a:pt x="229" y="446"/>
                    <a:pt x="230" y="446"/>
                  </a:cubicBezTo>
                  <a:cubicBezTo>
                    <a:pt x="235" y="446"/>
                    <a:pt x="227" y="447"/>
                    <a:pt x="226" y="447"/>
                  </a:cubicBezTo>
                  <a:cubicBezTo>
                    <a:pt x="229" y="447"/>
                    <a:pt x="231" y="447"/>
                    <a:pt x="233" y="447"/>
                  </a:cubicBezTo>
                  <a:cubicBezTo>
                    <a:pt x="234" y="446"/>
                    <a:pt x="235" y="446"/>
                    <a:pt x="236" y="446"/>
                  </a:cubicBezTo>
                  <a:cubicBezTo>
                    <a:pt x="240" y="446"/>
                    <a:pt x="244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8" y="447"/>
                    <a:pt x="247" y="447"/>
                  </a:cubicBezTo>
                  <a:cubicBezTo>
                    <a:pt x="239" y="448"/>
                    <a:pt x="240" y="448"/>
                    <a:pt x="240" y="449"/>
                  </a:cubicBezTo>
                  <a:cubicBezTo>
                    <a:pt x="241" y="450"/>
                    <a:pt x="246" y="449"/>
                    <a:pt x="248" y="449"/>
                  </a:cubicBezTo>
                  <a:cubicBezTo>
                    <a:pt x="251" y="449"/>
                    <a:pt x="254" y="448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6" y="448"/>
                    <a:pt x="256" y="448"/>
                    <a:pt x="264" y="447"/>
                  </a:cubicBezTo>
                  <a:cubicBezTo>
                    <a:pt x="264" y="447"/>
                    <a:pt x="264" y="448"/>
                    <a:pt x="264" y="448"/>
                  </a:cubicBezTo>
                  <a:cubicBezTo>
                    <a:pt x="264" y="448"/>
                    <a:pt x="259" y="448"/>
                    <a:pt x="263" y="448"/>
                  </a:cubicBezTo>
                  <a:cubicBezTo>
                    <a:pt x="267" y="447"/>
                    <a:pt x="273" y="447"/>
                    <a:pt x="273" y="447"/>
                  </a:cubicBezTo>
                  <a:cubicBezTo>
                    <a:pt x="273" y="446"/>
                    <a:pt x="278" y="445"/>
                    <a:pt x="280" y="445"/>
                  </a:cubicBezTo>
                  <a:cubicBezTo>
                    <a:pt x="285" y="444"/>
                    <a:pt x="287" y="444"/>
                    <a:pt x="289" y="444"/>
                  </a:cubicBezTo>
                  <a:cubicBezTo>
                    <a:pt x="292" y="444"/>
                    <a:pt x="285" y="445"/>
                    <a:pt x="283" y="446"/>
                  </a:cubicBezTo>
                  <a:cubicBezTo>
                    <a:pt x="278" y="448"/>
                    <a:pt x="279" y="446"/>
                    <a:pt x="277" y="447"/>
                  </a:cubicBezTo>
                  <a:cubicBezTo>
                    <a:pt x="276" y="447"/>
                    <a:pt x="274" y="446"/>
                    <a:pt x="273" y="447"/>
                  </a:cubicBezTo>
                  <a:cubicBezTo>
                    <a:pt x="272" y="447"/>
                    <a:pt x="268" y="449"/>
                    <a:pt x="266" y="448"/>
                  </a:cubicBezTo>
                  <a:cubicBezTo>
                    <a:pt x="265" y="448"/>
                    <a:pt x="264" y="448"/>
                    <a:pt x="262" y="448"/>
                  </a:cubicBezTo>
                  <a:cubicBezTo>
                    <a:pt x="260" y="448"/>
                    <a:pt x="258" y="449"/>
                    <a:pt x="257" y="449"/>
                  </a:cubicBezTo>
                  <a:cubicBezTo>
                    <a:pt x="254" y="449"/>
                    <a:pt x="256" y="449"/>
                    <a:pt x="256" y="449"/>
                  </a:cubicBezTo>
                  <a:cubicBezTo>
                    <a:pt x="255" y="449"/>
                    <a:pt x="256" y="449"/>
                    <a:pt x="257" y="449"/>
                  </a:cubicBezTo>
                  <a:cubicBezTo>
                    <a:pt x="262" y="449"/>
                    <a:pt x="263" y="449"/>
                    <a:pt x="264" y="449"/>
                  </a:cubicBezTo>
                  <a:cubicBezTo>
                    <a:pt x="265" y="449"/>
                    <a:pt x="266" y="449"/>
                    <a:pt x="269" y="449"/>
                  </a:cubicBezTo>
                  <a:cubicBezTo>
                    <a:pt x="263" y="450"/>
                    <a:pt x="272" y="449"/>
                    <a:pt x="274" y="449"/>
                  </a:cubicBezTo>
                  <a:cubicBezTo>
                    <a:pt x="271" y="449"/>
                    <a:pt x="269" y="450"/>
                    <a:pt x="266" y="450"/>
                  </a:cubicBezTo>
                  <a:cubicBezTo>
                    <a:pt x="264" y="451"/>
                    <a:pt x="261" y="451"/>
                    <a:pt x="259" y="451"/>
                  </a:cubicBezTo>
                  <a:cubicBezTo>
                    <a:pt x="256" y="451"/>
                    <a:pt x="254" y="452"/>
                    <a:pt x="251" y="452"/>
                  </a:cubicBezTo>
                  <a:cubicBezTo>
                    <a:pt x="249" y="452"/>
                    <a:pt x="246" y="452"/>
                    <a:pt x="244" y="453"/>
                  </a:cubicBezTo>
                  <a:cubicBezTo>
                    <a:pt x="243" y="452"/>
                    <a:pt x="239" y="452"/>
                    <a:pt x="236" y="452"/>
                  </a:cubicBezTo>
                  <a:cubicBezTo>
                    <a:pt x="234" y="452"/>
                    <a:pt x="232" y="452"/>
                    <a:pt x="230" y="452"/>
                  </a:cubicBezTo>
                  <a:cubicBezTo>
                    <a:pt x="227" y="452"/>
                    <a:pt x="225" y="452"/>
                    <a:pt x="224" y="451"/>
                  </a:cubicBezTo>
                  <a:cubicBezTo>
                    <a:pt x="226" y="452"/>
                    <a:pt x="228" y="452"/>
                    <a:pt x="228" y="452"/>
                  </a:cubicBezTo>
                  <a:cubicBezTo>
                    <a:pt x="229" y="452"/>
                    <a:pt x="228" y="451"/>
                    <a:pt x="226" y="451"/>
                  </a:cubicBezTo>
                  <a:cubicBezTo>
                    <a:pt x="224" y="451"/>
                    <a:pt x="221" y="451"/>
                    <a:pt x="219" y="451"/>
                  </a:cubicBezTo>
                  <a:cubicBezTo>
                    <a:pt x="218" y="450"/>
                    <a:pt x="216" y="450"/>
                    <a:pt x="215" y="450"/>
                  </a:cubicBezTo>
                  <a:cubicBezTo>
                    <a:pt x="216" y="450"/>
                    <a:pt x="216" y="450"/>
                    <a:pt x="217" y="450"/>
                  </a:cubicBezTo>
                  <a:cubicBezTo>
                    <a:pt x="215" y="450"/>
                    <a:pt x="213" y="450"/>
                    <a:pt x="212" y="450"/>
                  </a:cubicBezTo>
                  <a:cubicBezTo>
                    <a:pt x="211" y="449"/>
                    <a:pt x="210" y="449"/>
                    <a:pt x="209" y="449"/>
                  </a:cubicBezTo>
                  <a:cubicBezTo>
                    <a:pt x="210" y="449"/>
                    <a:pt x="214" y="450"/>
                    <a:pt x="215" y="449"/>
                  </a:cubicBezTo>
                  <a:cubicBezTo>
                    <a:pt x="209" y="449"/>
                    <a:pt x="199" y="447"/>
                    <a:pt x="197" y="447"/>
                  </a:cubicBezTo>
                  <a:cubicBezTo>
                    <a:pt x="196" y="448"/>
                    <a:pt x="196" y="448"/>
                    <a:pt x="202" y="449"/>
                  </a:cubicBezTo>
                  <a:cubicBezTo>
                    <a:pt x="202" y="449"/>
                    <a:pt x="202" y="449"/>
                    <a:pt x="202" y="449"/>
                  </a:cubicBezTo>
                  <a:cubicBezTo>
                    <a:pt x="200" y="449"/>
                    <a:pt x="198" y="448"/>
                    <a:pt x="196" y="448"/>
                  </a:cubicBezTo>
                  <a:cubicBezTo>
                    <a:pt x="199" y="449"/>
                    <a:pt x="203" y="450"/>
                    <a:pt x="207" y="450"/>
                  </a:cubicBezTo>
                  <a:cubicBezTo>
                    <a:pt x="208" y="450"/>
                    <a:pt x="210" y="450"/>
                    <a:pt x="211" y="450"/>
                  </a:cubicBezTo>
                  <a:cubicBezTo>
                    <a:pt x="213" y="451"/>
                    <a:pt x="214" y="451"/>
                    <a:pt x="215" y="451"/>
                  </a:cubicBezTo>
                  <a:cubicBezTo>
                    <a:pt x="216" y="452"/>
                    <a:pt x="213" y="451"/>
                    <a:pt x="211" y="451"/>
                  </a:cubicBezTo>
                  <a:cubicBezTo>
                    <a:pt x="209" y="451"/>
                    <a:pt x="207" y="451"/>
                    <a:pt x="204" y="450"/>
                  </a:cubicBezTo>
                  <a:cubicBezTo>
                    <a:pt x="206" y="451"/>
                    <a:pt x="209" y="451"/>
                    <a:pt x="211" y="452"/>
                  </a:cubicBezTo>
                  <a:cubicBezTo>
                    <a:pt x="214" y="452"/>
                    <a:pt x="216" y="452"/>
                    <a:pt x="218" y="453"/>
                  </a:cubicBezTo>
                  <a:cubicBezTo>
                    <a:pt x="214" y="452"/>
                    <a:pt x="210" y="452"/>
                    <a:pt x="206" y="451"/>
                  </a:cubicBezTo>
                  <a:cubicBezTo>
                    <a:pt x="202" y="451"/>
                    <a:pt x="197" y="450"/>
                    <a:pt x="193" y="449"/>
                  </a:cubicBezTo>
                  <a:close/>
                  <a:moveTo>
                    <a:pt x="266" y="444"/>
                  </a:moveTo>
                  <a:cubicBezTo>
                    <a:pt x="267" y="444"/>
                    <a:pt x="267" y="444"/>
                    <a:pt x="268" y="444"/>
                  </a:cubicBezTo>
                  <a:cubicBezTo>
                    <a:pt x="267" y="445"/>
                    <a:pt x="266" y="445"/>
                    <a:pt x="266" y="445"/>
                  </a:cubicBezTo>
                  <a:cubicBezTo>
                    <a:pt x="266" y="445"/>
                    <a:pt x="266" y="445"/>
                    <a:pt x="266" y="444"/>
                  </a:cubicBezTo>
                  <a:close/>
                  <a:moveTo>
                    <a:pt x="257" y="447"/>
                  </a:moveTo>
                  <a:cubicBezTo>
                    <a:pt x="253" y="448"/>
                    <a:pt x="252" y="447"/>
                    <a:pt x="247" y="448"/>
                  </a:cubicBezTo>
                  <a:cubicBezTo>
                    <a:pt x="246" y="448"/>
                    <a:pt x="244" y="449"/>
                    <a:pt x="243" y="449"/>
                  </a:cubicBezTo>
                  <a:cubicBezTo>
                    <a:pt x="242" y="448"/>
                    <a:pt x="242" y="448"/>
                    <a:pt x="243" y="448"/>
                  </a:cubicBezTo>
                  <a:cubicBezTo>
                    <a:pt x="244" y="448"/>
                    <a:pt x="245" y="448"/>
                    <a:pt x="247" y="448"/>
                  </a:cubicBezTo>
                  <a:cubicBezTo>
                    <a:pt x="250" y="447"/>
                    <a:pt x="253" y="447"/>
                    <a:pt x="255" y="446"/>
                  </a:cubicBezTo>
                  <a:cubicBezTo>
                    <a:pt x="255" y="446"/>
                    <a:pt x="256" y="446"/>
                    <a:pt x="256" y="446"/>
                  </a:cubicBezTo>
                  <a:cubicBezTo>
                    <a:pt x="256" y="446"/>
                    <a:pt x="256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6" y="446"/>
                  </a:cubicBezTo>
                  <a:cubicBezTo>
                    <a:pt x="258" y="446"/>
                    <a:pt x="258" y="447"/>
                    <a:pt x="257" y="447"/>
                  </a:cubicBezTo>
                  <a:close/>
                  <a:moveTo>
                    <a:pt x="163" y="339"/>
                  </a:moveTo>
                  <a:cubicBezTo>
                    <a:pt x="162" y="338"/>
                    <a:pt x="163" y="339"/>
                    <a:pt x="164" y="340"/>
                  </a:cubicBezTo>
                  <a:cubicBezTo>
                    <a:pt x="165" y="341"/>
                    <a:pt x="167" y="342"/>
                    <a:pt x="166" y="342"/>
                  </a:cubicBezTo>
                  <a:cubicBezTo>
                    <a:pt x="166" y="342"/>
                    <a:pt x="167" y="343"/>
                    <a:pt x="168" y="344"/>
                  </a:cubicBezTo>
                  <a:cubicBezTo>
                    <a:pt x="169" y="344"/>
                    <a:pt x="170" y="345"/>
                    <a:pt x="171" y="345"/>
                  </a:cubicBezTo>
                  <a:cubicBezTo>
                    <a:pt x="171" y="346"/>
                    <a:pt x="171" y="346"/>
                    <a:pt x="172" y="346"/>
                  </a:cubicBezTo>
                  <a:cubicBezTo>
                    <a:pt x="173" y="346"/>
                    <a:pt x="176" y="348"/>
                    <a:pt x="179" y="350"/>
                  </a:cubicBezTo>
                  <a:cubicBezTo>
                    <a:pt x="178" y="348"/>
                    <a:pt x="176" y="347"/>
                    <a:pt x="174" y="346"/>
                  </a:cubicBezTo>
                  <a:cubicBezTo>
                    <a:pt x="173" y="346"/>
                    <a:pt x="172" y="345"/>
                    <a:pt x="173" y="345"/>
                  </a:cubicBezTo>
                  <a:cubicBezTo>
                    <a:pt x="173" y="345"/>
                    <a:pt x="173" y="345"/>
                    <a:pt x="173" y="346"/>
                  </a:cubicBezTo>
                  <a:cubicBezTo>
                    <a:pt x="171" y="344"/>
                    <a:pt x="170" y="344"/>
                    <a:pt x="168" y="342"/>
                  </a:cubicBezTo>
                  <a:cubicBezTo>
                    <a:pt x="166" y="341"/>
                    <a:pt x="164" y="339"/>
                    <a:pt x="163" y="339"/>
                  </a:cubicBezTo>
                  <a:close/>
                  <a:moveTo>
                    <a:pt x="230" y="436"/>
                  </a:moveTo>
                  <a:cubicBezTo>
                    <a:pt x="229" y="435"/>
                    <a:pt x="226" y="435"/>
                    <a:pt x="223" y="435"/>
                  </a:cubicBezTo>
                  <a:cubicBezTo>
                    <a:pt x="220" y="435"/>
                    <a:pt x="218" y="435"/>
                    <a:pt x="215" y="434"/>
                  </a:cubicBezTo>
                  <a:cubicBezTo>
                    <a:pt x="212" y="434"/>
                    <a:pt x="209" y="434"/>
                    <a:pt x="206" y="433"/>
                  </a:cubicBezTo>
                  <a:cubicBezTo>
                    <a:pt x="205" y="433"/>
                    <a:pt x="203" y="432"/>
                    <a:pt x="203" y="432"/>
                  </a:cubicBezTo>
                  <a:cubicBezTo>
                    <a:pt x="203" y="433"/>
                    <a:pt x="203" y="433"/>
                    <a:pt x="206" y="433"/>
                  </a:cubicBezTo>
                  <a:cubicBezTo>
                    <a:pt x="209" y="434"/>
                    <a:pt x="212" y="434"/>
                    <a:pt x="216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1" y="435"/>
                    <a:pt x="223" y="436"/>
                    <a:pt x="224" y="436"/>
                  </a:cubicBezTo>
                  <a:cubicBezTo>
                    <a:pt x="226" y="436"/>
                    <a:pt x="230" y="436"/>
                    <a:pt x="230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1950481" y="3092798"/>
              <a:ext cx="2615721" cy="2311959"/>
            </a:xfrm>
            <a:custGeom>
              <a:avLst/>
              <a:gdLst>
                <a:gd name="T0" fmla="*/ 107 w 165"/>
                <a:gd name="T1" fmla="*/ 12 h 154"/>
                <a:gd name="T2" fmla="*/ 87 w 165"/>
                <a:gd name="T3" fmla="*/ 0 h 154"/>
                <a:gd name="T4" fmla="*/ 89 w 165"/>
                <a:gd name="T5" fmla="*/ 15 h 154"/>
                <a:gd name="T6" fmla="*/ 89 w 165"/>
                <a:gd name="T7" fmla="*/ 15 h 154"/>
                <a:gd name="T8" fmla="*/ 17 w 165"/>
                <a:gd name="T9" fmla="*/ 46 h 154"/>
                <a:gd name="T10" fmla="*/ 12 w 165"/>
                <a:gd name="T11" fmla="*/ 48 h 154"/>
                <a:gd name="T12" fmla="*/ 7 w 165"/>
                <a:gd name="T13" fmla="*/ 45 h 154"/>
                <a:gd name="T14" fmla="*/ 12 w 165"/>
                <a:gd name="T15" fmla="*/ 48 h 154"/>
                <a:gd name="T16" fmla="*/ 150 w 165"/>
                <a:gd name="T17" fmla="*/ 45 h 154"/>
                <a:gd name="T18" fmla="*/ 152 w 165"/>
                <a:gd name="T19" fmla="*/ 82 h 154"/>
                <a:gd name="T20" fmla="*/ 149 w 165"/>
                <a:gd name="T21" fmla="*/ 87 h 154"/>
                <a:gd name="T22" fmla="*/ 132 w 165"/>
                <a:gd name="T23" fmla="*/ 131 h 154"/>
                <a:gd name="T24" fmla="*/ 145 w 165"/>
                <a:gd name="T25" fmla="*/ 100 h 154"/>
                <a:gd name="T26" fmla="*/ 146 w 165"/>
                <a:gd name="T27" fmla="*/ 73 h 154"/>
                <a:gd name="T28" fmla="*/ 113 w 165"/>
                <a:gd name="T29" fmla="*/ 18 h 154"/>
                <a:gd name="T30" fmla="*/ 97 w 165"/>
                <a:gd name="T31" fmla="*/ 17 h 154"/>
                <a:gd name="T32" fmla="*/ 98 w 165"/>
                <a:gd name="T33" fmla="*/ 22 h 154"/>
                <a:gd name="T34" fmla="*/ 69 w 165"/>
                <a:gd name="T35" fmla="*/ 21 h 154"/>
                <a:gd name="T36" fmla="*/ 31 w 165"/>
                <a:gd name="T37" fmla="*/ 27 h 154"/>
                <a:gd name="T38" fmla="*/ 23 w 165"/>
                <a:gd name="T39" fmla="*/ 40 h 154"/>
                <a:gd name="T40" fmla="*/ 15 w 165"/>
                <a:gd name="T41" fmla="*/ 65 h 154"/>
                <a:gd name="T42" fmla="*/ 14 w 165"/>
                <a:gd name="T43" fmla="*/ 63 h 154"/>
                <a:gd name="T44" fmla="*/ 13 w 165"/>
                <a:gd name="T45" fmla="*/ 96 h 154"/>
                <a:gd name="T46" fmla="*/ 12 w 165"/>
                <a:gd name="T47" fmla="*/ 112 h 154"/>
                <a:gd name="T48" fmla="*/ 87 w 165"/>
                <a:gd name="T49" fmla="*/ 151 h 154"/>
                <a:gd name="T50" fmla="*/ 117 w 165"/>
                <a:gd name="T51" fmla="*/ 144 h 154"/>
                <a:gd name="T52" fmla="*/ 132 w 165"/>
                <a:gd name="T53" fmla="*/ 131 h 154"/>
                <a:gd name="T54" fmla="*/ 35 w 165"/>
                <a:gd name="T55" fmla="*/ 29 h 154"/>
                <a:gd name="T56" fmla="*/ 31 w 165"/>
                <a:gd name="T57" fmla="*/ 37 h 154"/>
                <a:gd name="T58" fmla="*/ 84 w 165"/>
                <a:gd name="T59" fmla="*/ 30 h 154"/>
                <a:gd name="T60" fmla="*/ 101 w 165"/>
                <a:gd name="T61" fmla="*/ 34 h 154"/>
                <a:gd name="T62" fmla="*/ 101 w 165"/>
                <a:gd name="T63" fmla="*/ 34 h 154"/>
                <a:gd name="T64" fmla="*/ 102 w 165"/>
                <a:gd name="T65" fmla="*/ 43 h 154"/>
                <a:gd name="T66" fmla="*/ 110 w 165"/>
                <a:gd name="T67" fmla="*/ 32 h 154"/>
                <a:gd name="T68" fmla="*/ 110 w 165"/>
                <a:gd name="T69" fmla="*/ 32 h 154"/>
                <a:gd name="T70" fmla="*/ 162 w 165"/>
                <a:gd name="T71" fmla="*/ 86 h 154"/>
                <a:gd name="T72" fmla="*/ 158 w 165"/>
                <a:gd name="T73" fmla="*/ 100 h 154"/>
                <a:gd name="T74" fmla="*/ 158 w 165"/>
                <a:gd name="T75" fmla="*/ 100 h 154"/>
                <a:gd name="T76" fmla="*/ 149 w 165"/>
                <a:gd name="T77" fmla="*/ 115 h 154"/>
                <a:gd name="T78" fmla="*/ 141 w 165"/>
                <a:gd name="T79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54">
                  <a:moveTo>
                    <a:pt x="92" y="6"/>
                  </a:moveTo>
                  <a:cubicBezTo>
                    <a:pt x="99" y="6"/>
                    <a:pt x="101" y="11"/>
                    <a:pt x="107" y="12"/>
                  </a:cubicBezTo>
                  <a:cubicBezTo>
                    <a:pt x="106" y="10"/>
                    <a:pt x="108" y="10"/>
                    <a:pt x="108" y="9"/>
                  </a:cubicBezTo>
                  <a:cubicBezTo>
                    <a:pt x="99" y="8"/>
                    <a:pt x="96" y="1"/>
                    <a:pt x="87" y="0"/>
                  </a:cubicBezTo>
                  <a:cubicBezTo>
                    <a:pt x="87" y="4"/>
                    <a:pt x="93" y="2"/>
                    <a:pt x="92" y="6"/>
                  </a:cubicBezTo>
                  <a:close/>
                  <a:moveTo>
                    <a:pt x="89" y="15"/>
                  </a:moveTo>
                  <a:cubicBezTo>
                    <a:pt x="92" y="15"/>
                    <a:pt x="95" y="20"/>
                    <a:pt x="97" y="17"/>
                  </a:cubicBezTo>
                  <a:cubicBezTo>
                    <a:pt x="94" y="16"/>
                    <a:pt x="91" y="13"/>
                    <a:pt x="89" y="15"/>
                  </a:cubicBezTo>
                  <a:close/>
                  <a:moveTo>
                    <a:pt x="20" y="32"/>
                  </a:moveTo>
                  <a:cubicBezTo>
                    <a:pt x="19" y="36"/>
                    <a:pt x="14" y="43"/>
                    <a:pt x="17" y="46"/>
                  </a:cubicBezTo>
                  <a:cubicBezTo>
                    <a:pt x="19" y="43"/>
                    <a:pt x="21" y="36"/>
                    <a:pt x="20" y="32"/>
                  </a:cubicBezTo>
                  <a:close/>
                  <a:moveTo>
                    <a:pt x="12" y="48"/>
                  </a:moveTo>
                  <a:cubicBezTo>
                    <a:pt x="11" y="48"/>
                    <a:pt x="11" y="47"/>
                    <a:pt x="11" y="45"/>
                  </a:cubicBezTo>
                  <a:cubicBezTo>
                    <a:pt x="9" y="43"/>
                    <a:pt x="10" y="45"/>
                    <a:pt x="7" y="45"/>
                  </a:cubicBezTo>
                  <a:cubicBezTo>
                    <a:pt x="7" y="43"/>
                    <a:pt x="7" y="41"/>
                    <a:pt x="6" y="40"/>
                  </a:cubicBezTo>
                  <a:cubicBezTo>
                    <a:pt x="0" y="45"/>
                    <a:pt x="8" y="54"/>
                    <a:pt x="12" y="48"/>
                  </a:cubicBezTo>
                  <a:close/>
                  <a:moveTo>
                    <a:pt x="151" y="52"/>
                  </a:moveTo>
                  <a:cubicBezTo>
                    <a:pt x="152" y="51"/>
                    <a:pt x="151" y="47"/>
                    <a:pt x="150" y="45"/>
                  </a:cubicBezTo>
                  <a:cubicBezTo>
                    <a:pt x="151" y="48"/>
                    <a:pt x="148" y="50"/>
                    <a:pt x="151" y="52"/>
                  </a:cubicBezTo>
                  <a:close/>
                  <a:moveTo>
                    <a:pt x="152" y="82"/>
                  </a:moveTo>
                  <a:cubicBezTo>
                    <a:pt x="149" y="82"/>
                    <a:pt x="149" y="82"/>
                    <a:pt x="149" y="82"/>
                  </a:cubicBezTo>
                  <a:cubicBezTo>
                    <a:pt x="149" y="85"/>
                    <a:pt x="151" y="86"/>
                    <a:pt x="149" y="87"/>
                  </a:cubicBezTo>
                  <a:cubicBezTo>
                    <a:pt x="152" y="87"/>
                    <a:pt x="151" y="84"/>
                    <a:pt x="152" y="82"/>
                  </a:cubicBezTo>
                  <a:close/>
                  <a:moveTo>
                    <a:pt x="132" y="131"/>
                  </a:moveTo>
                  <a:cubicBezTo>
                    <a:pt x="138" y="122"/>
                    <a:pt x="141" y="110"/>
                    <a:pt x="148" y="102"/>
                  </a:cubicBezTo>
                  <a:cubicBezTo>
                    <a:pt x="147" y="101"/>
                    <a:pt x="145" y="101"/>
                    <a:pt x="145" y="100"/>
                  </a:cubicBezTo>
                  <a:cubicBezTo>
                    <a:pt x="148" y="89"/>
                    <a:pt x="145" y="79"/>
                    <a:pt x="147" y="69"/>
                  </a:cubicBezTo>
                  <a:cubicBezTo>
                    <a:pt x="144" y="69"/>
                    <a:pt x="148" y="72"/>
                    <a:pt x="146" y="73"/>
                  </a:cubicBezTo>
                  <a:cubicBezTo>
                    <a:pt x="140" y="66"/>
                    <a:pt x="144" y="50"/>
                    <a:pt x="136" y="45"/>
                  </a:cubicBezTo>
                  <a:cubicBezTo>
                    <a:pt x="133" y="31"/>
                    <a:pt x="122" y="26"/>
                    <a:pt x="113" y="18"/>
                  </a:cubicBezTo>
                  <a:cubicBezTo>
                    <a:pt x="113" y="23"/>
                    <a:pt x="121" y="25"/>
                    <a:pt x="119" y="30"/>
                  </a:cubicBezTo>
                  <a:cubicBezTo>
                    <a:pt x="112" y="26"/>
                    <a:pt x="108" y="15"/>
                    <a:pt x="97" y="17"/>
                  </a:cubicBezTo>
                  <a:cubicBezTo>
                    <a:pt x="102" y="19"/>
                    <a:pt x="96" y="19"/>
                    <a:pt x="95" y="19"/>
                  </a:cubicBezTo>
                  <a:cubicBezTo>
                    <a:pt x="96" y="20"/>
                    <a:pt x="100" y="22"/>
                    <a:pt x="98" y="22"/>
                  </a:cubicBezTo>
                  <a:cubicBezTo>
                    <a:pt x="87" y="15"/>
                    <a:pt x="68" y="25"/>
                    <a:pt x="58" y="24"/>
                  </a:cubicBezTo>
                  <a:cubicBezTo>
                    <a:pt x="62" y="22"/>
                    <a:pt x="66" y="22"/>
                    <a:pt x="69" y="21"/>
                  </a:cubicBezTo>
                  <a:cubicBezTo>
                    <a:pt x="63" y="17"/>
                    <a:pt x="52" y="17"/>
                    <a:pt x="47" y="22"/>
                  </a:cubicBezTo>
                  <a:cubicBezTo>
                    <a:pt x="41" y="14"/>
                    <a:pt x="36" y="29"/>
                    <a:pt x="31" y="27"/>
                  </a:cubicBezTo>
                  <a:cubicBezTo>
                    <a:pt x="35" y="30"/>
                    <a:pt x="27" y="38"/>
                    <a:pt x="26" y="43"/>
                  </a:cubicBezTo>
                  <a:cubicBezTo>
                    <a:pt x="25" y="42"/>
                    <a:pt x="25" y="40"/>
                    <a:pt x="23" y="40"/>
                  </a:cubicBezTo>
                  <a:cubicBezTo>
                    <a:pt x="19" y="48"/>
                    <a:pt x="17" y="56"/>
                    <a:pt x="17" y="66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3" y="66"/>
                    <a:pt x="18" y="68"/>
                    <a:pt x="14" y="69"/>
                  </a:cubicBezTo>
                  <a:cubicBezTo>
                    <a:pt x="12" y="67"/>
                    <a:pt x="16" y="65"/>
                    <a:pt x="14" y="63"/>
                  </a:cubicBezTo>
                  <a:cubicBezTo>
                    <a:pt x="12" y="65"/>
                    <a:pt x="13" y="57"/>
                    <a:pt x="12" y="56"/>
                  </a:cubicBezTo>
                  <a:cubicBezTo>
                    <a:pt x="10" y="68"/>
                    <a:pt x="11" y="83"/>
                    <a:pt x="13" y="96"/>
                  </a:cubicBezTo>
                  <a:cubicBezTo>
                    <a:pt x="11" y="97"/>
                    <a:pt x="11" y="95"/>
                    <a:pt x="9" y="95"/>
                  </a:cubicBezTo>
                  <a:cubicBezTo>
                    <a:pt x="10" y="101"/>
                    <a:pt x="12" y="105"/>
                    <a:pt x="12" y="112"/>
                  </a:cubicBezTo>
                  <a:cubicBezTo>
                    <a:pt x="20" y="125"/>
                    <a:pt x="33" y="133"/>
                    <a:pt x="43" y="145"/>
                  </a:cubicBezTo>
                  <a:cubicBezTo>
                    <a:pt x="55" y="149"/>
                    <a:pt x="72" y="151"/>
                    <a:pt x="87" y="151"/>
                  </a:cubicBezTo>
                  <a:cubicBezTo>
                    <a:pt x="97" y="154"/>
                    <a:pt x="109" y="146"/>
                    <a:pt x="117" y="141"/>
                  </a:cubicBezTo>
                  <a:cubicBezTo>
                    <a:pt x="117" y="142"/>
                    <a:pt x="115" y="144"/>
                    <a:pt x="117" y="144"/>
                  </a:cubicBezTo>
                  <a:cubicBezTo>
                    <a:pt x="124" y="140"/>
                    <a:pt x="132" y="137"/>
                    <a:pt x="136" y="129"/>
                  </a:cubicBezTo>
                  <a:cubicBezTo>
                    <a:pt x="134" y="129"/>
                    <a:pt x="133" y="132"/>
                    <a:pt x="132" y="131"/>
                  </a:cubicBezTo>
                  <a:close/>
                  <a:moveTo>
                    <a:pt x="31" y="37"/>
                  </a:moveTo>
                  <a:cubicBezTo>
                    <a:pt x="31" y="33"/>
                    <a:pt x="33" y="31"/>
                    <a:pt x="35" y="29"/>
                  </a:cubicBezTo>
                  <a:cubicBezTo>
                    <a:pt x="36" y="29"/>
                    <a:pt x="36" y="30"/>
                    <a:pt x="37" y="30"/>
                  </a:cubicBezTo>
                  <a:cubicBezTo>
                    <a:pt x="36" y="33"/>
                    <a:pt x="35" y="36"/>
                    <a:pt x="31" y="37"/>
                  </a:cubicBezTo>
                  <a:close/>
                  <a:moveTo>
                    <a:pt x="77" y="30"/>
                  </a:moveTo>
                  <a:cubicBezTo>
                    <a:pt x="79" y="29"/>
                    <a:pt x="82" y="29"/>
                    <a:pt x="84" y="30"/>
                  </a:cubicBezTo>
                  <a:cubicBezTo>
                    <a:pt x="83" y="33"/>
                    <a:pt x="80" y="30"/>
                    <a:pt x="77" y="30"/>
                  </a:cubicBezTo>
                  <a:close/>
                  <a:moveTo>
                    <a:pt x="101" y="34"/>
                  </a:moveTo>
                  <a:cubicBezTo>
                    <a:pt x="94" y="34"/>
                    <a:pt x="91" y="30"/>
                    <a:pt x="87" y="25"/>
                  </a:cubicBezTo>
                  <a:cubicBezTo>
                    <a:pt x="94" y="27"/>
                    <a:pt x="97" y="27"/>
                    <a:pt x="101" y="34"/>
                  </a:cubicBezTo>
                  <a:close/>
                  <a:moveTo>
                    <a:pt x="89" y="31"/>
                  </a:moveTo>
                  <a:cubicBezTo>
                    <a:pt x="95" y="33"/>
                    <a:pt x="98" y="38"/>
                    <a:pt x="102" y="43"/>
                  </a:cubicBezTo>
                  <a:cubicBezTo>
                    <a:pt x="98" y="39"/>
                    <a:pt x="92" y="36"/>
                    <a:pt x="89" y="31"/>
                  </a:cubicBezTo>
                  <a:close/>
                  <a:moveTo>
                    <a:pt x="110" y="32"/>
                  </a:moveTo>
                  <a:cubicBezTo>
                    <a:pt x="107" y="32"/>
                    <a:pt x="105" y="30"/>
                    <a:pt x="103" y="29"/>
                  </a:cubicBezTo>
                  <a:cubicBezTo>
                    <a:pt x="106" y="27"/>
                    <a:pt x="110" y="29"/>
                    <a:pt x="110" y="32"/>
                  </a:cubicBezTo>
                  <a:close/>
                  <a:moveTo>
                    <a:pt x="164" y="77"/>
                  </a:moveTo>
                  <a:cubicBezTo>
                    <a:pt x="162" y="79"/>
                    <a:pt x="163" y="83"/>
                    <a:pt x="162" y="86"/>
                  </a:cubicBezTo>
                  <a:cubicBezTo>
                    <a:pt x="165" y="84"/>
                    <a:pt x="164" y="79"/>
                    <a:pt x="164" y="77"/>
                  </a:cubicBezTo>
                  <a:close/>
                  <a:moveTo>
                    <a:pt x="158" y="100"/>
                  </a:moveTo>
                  <a:cubicBezTo>
                    <a:pt x="158" y="96"/>
                    <a:pt x="162" y="93"/>
                    <a:pt x="160" y="89"/>
                  </a:cubicBezTo>
                  <a:cubicBezTo>
                    <a:pt x="160" y="93"/>
                    <a:pt x="156" y="97"/>
                    <a:pt x="158" y="100"/>
                  </a:cubicBezTo>
                  <a:close/>
                  <a:moveTo>
                    <a:pt x="141" y="125"/>
                  </a:moveTo>
                  <a:cubicBezTo>
                    <a:pt x="147" y="126"/>
                    <a:pt x="149" y="121"/>
                    <a:pt x="149" y="115"/>
                  </a:cubicBezTo>
                  <a:cubicBezTo>
                    <a:pt x="154" y="113"/>
                    <a:pt x="158" y="103"/>
                    <a:pt x="157" y="101"/>
                  </a:cubicBezTo>
                  <a:cubicBezTo>
                    <a:pt x="152" y="110"/>
                    <a:pt x="147" y="118"/>
                    <a:pt x="141" y="1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94024" y="3440101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壹佰</a:t>
            </a:r>
            <a:endParaRPr lang="zh-CN" altLang="en-US" sz="8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86190" y="1786618"/>
            <a:ext cx="4685619" cy="4630406"/>
            <a:chOff x="1086190" y="1786618"/>
            <a:chExt cx="4685619" cy="4630406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6190" y="1786618"/>
              <a:ext cx="4685619" cy="4630406"/>
              <a:chOff x="1086190" y="1737632"/>
              <a:chExt cx="4685619" cy="463040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1086190" y="1737632"/>
                <a:ext cx="4685619" cy="4630406"/>
              </a:xfrm>
              <a:custGeom>
                <a:avLst/>
                <a:gdLst>
                  <a:gd name="T0" fmla="*/ 398 w 476"/>
                  <a:gd name="T1" fmla="*/ 385 h 471"/>
                  <a:gd name="T2" fmla="*/ 451 w 476"/>
                  <a:gd name="T3" fmla="*/ 190 h 471"/>
                  <a:gd name="T4" fmla="*/ 224 w 476"/>
                  <a:gd name="T5" fmla="*/ 465 h 471"/>
                  <a:gd name="T6" fmla="*/ 182 w 476"/>
                  <a:gd name="T7" fmla="*/ 202 h 471"/>
                  <a:gd name="T8" fmla="*/ 216 w 476"/>
                  <a:gd name="T9" fmla="*/ 194 h 471"/>
                  <a:gd name="T10" fmla="*/ 261 w 476"/>
                  <a:gd name="T11" fmla="*/ 197 h 471"/>
                  <a:gd name="T12" fmla="*/ 229 w 476"/>
                  <a:gd name="T13" fmla="*/ 205 h 471"/>
                  <a:gd name="T14" fmla="*/ 398 w 476"/>
                  <a:gd name="T15" fmla="*/ 98 h 471"/>
                  <a:gd name="T16" fmla="*/ 300 w 476"/>
                  <a:gd name="T17" fmla="*/ 38 h 471"/>
                  <a:gd name="T18" fmla="*/ 221 w 476"/>
                  <a:gd name="T19" fmla="*/ 20 h 471"/>
                  <a:gd name="T20" fmla="*/ 206 w 476"/>
                  <a:gd name="T21" fmla="*/ 14 h 471"/>
                  <a:gd name="T22" fmla="*/ 111 w 476"/>
                  <a:gd name="T23" fmla="*/ 50 h 471"/>
                  <a:gd name="T24" fmla="*/ 15 w 476"/>
                  <a:gd name="T25" fmla="*/ 204 h 471"/>
                  <a:gd name="T26" fmla="*/ 48 w 476"/>
                  <a:gd name="T27" fmla="*/ 354 h 471"/>
                  <a:gd name="T28" fmla="*/ 179 w 476"/>
                  <a:gd name="T29" fmla="*/ 441 h 471"/>
                  <a:gd name="T30" fmla="*/ 195 w 476"/>
                  <a:gd name="T31" fmla="*/ 433 h 471"/>
                  <a:gd name="T32" fmla="*/ 342 w 476"/>
                  <a:gd name="T33" fmla="*/ 399 h 471"/>
                  <a:gd name="T34" fmla="*/ 389 w 476"/>
                  <a:gd name="T35" fmla="*/ 354 h 471"/>
                  <a:gd name="T36" fmla="*/ 339 w 476"/>
                  <a:gd name="T37" fmla="*/ 425 h 471"/>
                  <a:gd name="T38" fmla="*/ 426 w 476"/>
                  <a:gd name="T39" fmla="*/ 304 h 471"/>
                  <a:gd name="T40" fmla="*/ 300 w 476"/>
                  <a:gd name="T41" fmla="*/ 41 h 471"/>
                  <a:gd name="T42" fmla="*/ 232 w 476"/>
                  <a:gd name="T43" fmla="*/ 374 h 471"/>
                  <a:gd name="T44" fmla="*/ 265 w 476"/>
                  <a:gd name="T45" fmla="*/ 374 h 471"/>
                  <a:gd name="T46" fmla="*/ 283 w 476"/>
                  <a:gd name="T47" fmla="*/ 343 h 471"/>
                  <a:gd name="T48" fmla="*/ 271 w 476"/>
                  <a:gd name="T49" fmla="*/ 347 h 471"/>
                  <a:gd name="T50" fmla="*/ 199 w 476"/>
                  <a:gd name="T51" fmla="*/ 361 h 471"/>
                  <a:gd name="T52" fmla="*/ 179 w 476"/>
                  <a:gd name="T53" fmla="*/ 365 h 471"/>
                  <a:gd name="T54" fmla="*/ 125 w 476"/>
                  <a:gd name="T55" fmla="*/ 318 h 471"/>
                  <a:gd name="T56" fmla="*/ 113 w 476"/>
                  <a:gd name="T57" fmla="*/ 272 h 471"/>
                  <a:gd name="T58" fmla="*/ 127 w 476"/>
                  <a:gd name="T59" fmla="*/ 209 h 471"/>
                  <a:gd name="T60" fmla="*/ 151 w 476"/>
                  <a:gd name="T61" fmla="*/ 208 h 471"/>
                  <a:gd name="T62" fmla="*/ 189 w 476"/>
                  <a:gd name="T63" fmla="*/ 194 h 471"/>
                  <a:gd name="T64" fmla="*/ 237 w 476"/>
                  <a:gd name="T65" fmla="*/ 165 h 471"/>
                  <a:gd name="T66" fmla="*/ 235 w 476"/>
                  <a:gd name="T67" fmla="*/ 183 h 471"/>
                  <a:gd name="T68" fmla="*/ 298 w 476"/>
                  <a:gd name="T69" fmla="*/ 220 h 471"/>
                  <a:gd name="T70" fmla="*/ 319 w 476"/>
                  <a:gd name="T71" fmla="*/ 267 h 471"/>
                  <a:gd name="T72" fmla="*/ 361 w 476"/>
                  <a:gd name="T73" fmla="*/ 377 h 471"/>
                  <a:gd name="T74" fmla="*/ 361 w 476"/>
                  <a:gd name="T75" fmla="*/ 397 h 471"/>
                  <a:gd name="T76" fmla="*/ 365 w 476"/>
                  <a:gd name="T77" fmla="*/ 405 h 471"/>
                  <a:gd name="T78" fmla="*/ 122 w 476"/>
                  <a:gd name="T79" fmla="*/ 242 h 471"/>
                  <a:gd name="T80" fmla="*/ 128 w 476"/>
                  <a:gd name="T81" fmla="*/ 220 h 471"/>
                  <a:gd name="T82" fmla="*/ 297 w 476"/>
                  <a:gd name="T83" fmla="*/ 311 h 471"/>
                  <a:gd name="T84" fmla="*/ 250 w 476"/>
                  <a:gd name="T85" fmla="*/ 346 h 471"/>
                  <a:gd name="T86" fmla="*/ 283 w 476"/>
                  <a:gd name="T87" fmla="*/ 332 h 471"/>
                  <a:gd name="T88" fmla="*/ 292 w 476"/>
                  <a:gd name="T89" fmla="*/ 298 h 471"/>
                  <a:gd name="T90" fmla="*/ 301 w 476"/>
                  <a:gd name="T91" fmla="*/ 291 h 471"/>
                  <a:gd name="T92" fmla="*/ 288 w 476"/>
                  <a:gd name="T93" fmla="*/ 337 h 471"/>
                  <a:gd name="T94" fmla="*/ 54 w 476"/>
                  <a:gd name="T95" fmla="*/ 72 h 471"/>
                  <a:gd name="T96" fmla="*/ 42 w 476"/>
                  <a:gd name="T97" fmla="*/ 354 h 471"/>
                  <a:gd name="T98" fmla="*/ 123 w 476"/>
                  <a:gd name="T99" fmla="*/ 430 h 471"/>
                  <a:gd name="T100" fmla="*/ 13 w 476"/>
                  <a:gd name="T101" fmla="*/ 182 h 471"/>
                  <a:gd name="T102" fmla="*/ 391 w 476"/>
                  <a:gd name="T103" fmla="*/ 66 h 471"/>
                  <a:gd name="T104" fmla="*/ 88 w 476"/>
                  <a:gd name="T105" fmla="*/ 407 h 471"/>
                  <a:gd name="T106" fmla="*/ 419 w 476"/>
                  <a:gd name="T107" fmla="*/ 107 h 471"/>
                  <a:gd name="T108" fmla="*/ 121 w 476"/>
                  <a:gd name="T109" fmla="*/ 274 h 471"/>
                  <a:gd name="T110" fmla="*/ 117 w 476"/>
                  <a:gd name="T111" fmla="*/ 267 h 471"/>
                  <a:gd name="T112" fmla="*/ 52 w 476"/>
                  <a:gd name="T113" fmla="*/ 93 h 471"/>
                  <a:gd name="T114" fmla="*/ 115 w 476"/>
                  <a:gd name="T115" fmla="*/ 443 h 471"/>
                  <a:gd name="T116" fmla="*/ 86 w 476"/>
                  <a:gd name="T117" fmla="*/ 406 h 471"/>
                  <a:gd name="T118" fmla="*/ 205 w 476"/>
                  <a:gd name="T119" fmla="*/ 460 h 471"/>
                  <a:gd name="T120" fmla="*/ 312 w 476"/>
                  <a:gd name="T121" fmla="*/ 441 h 471"/>
                  <a:gd name="T122" fmla="*/ 284 w 476"/>
                  <a:gd name="T123" fmla="*/ 435 h 471"/>
                  <a:gd name="T124" fmla="*/ 204 w 476"/>
                  <a:gd name="T125" fmla="*/ 45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6" h="471">
                    <a:moveTo>
                      <a:pt x="190" y="455"/>
                    </a:moveTo>
                    <a:cubicBezTo>
                      <a:pt x="193" y="455"/>
                      <a:pt x="196" y="455"/>
                      <a:pt x="199" y="455"/>
                    </a:cubicBezTo>
                    <a:cubicBezTo>
                      <a:pt x="202" y="455"/>
                      <a:pt x="204" y="455"/>
                      <a:pt x="204" y="455"/>
                    </a:cubicBezTo>
                    <a:cubicBezTo>
                      <a:pt x="201" y="455"/>
                      <a:pt x="200" y="453"/>
                      <a:pt x="195" y="454"/>
                    </a:cubicBezTo>
                    <a:cubicBezTo>
                      <a:pt x="192" y="454"/>
                      <a:pt x="190" y="454"/>
                      <a:pt x="190" y="455"/>
                    </a:cubicBezTo>
                    <a:close/>
                    <a:moveTo>
                      <a:pt x="275" y="435"/>
                    </a:moveTo>
                    <a:cubicBezTo>
                      <a:pt x="276" y="435"/>
                      <a:pt x="278" y="434"/>
                      <a:pt x="278" y="434"/>
                    </a:cubicBezTo>
                    <a:cubicBezTo>
                      <a:pt x="278" y="434"/>
                      <a:pt x="277" y="434"/>
                      <a:pt x="275" y="434"/>
                    </a:cubicBezTo>
                    <a:cubicBezTo>
                      <a:pt x="273" y="435"/>
                      <a:pt x="271" y="436"/>
                      <a:pt x="268" y="436"/>
                    </a:cubicBezTo>
                    <a:cubicBezTo>
                      <a:pt x="265" y="437"/>
                      <a:pt x="263" y="438"/>
                      <a:pt x="259" y="439"/>
                    </a:cubicBezTo>
                    <a:cubicBezTo>
                      <a:pt x="263" y="438"/>
                      <a:pt x="265" y="438"/>
                      <a:pt x="268" y="437"/>
                    </a:cubicBezTo>
                    <a:cubicBezTo>
                      <a:pt x="270" y="436"/>
                      <a:pt x="273" y="436"/>
                      <a:pt x="275" y="435"/>
                    </a:cubicBezTo>
                    <a:close/>
                    <a:moveTo>
                      <a:pt x="433" y="139"/>
                    </a:moveTo>
                    <a:cubicBezTo>
                      <a:pt x="432" y="136"/>
                      <a:pt x="431" y="134"/>
                      <a:pt x="430" y="132"/>
                    </a:cubicBezTo>
                    <a:cubicBezTo>
                      <a:pt x="427" y="128"/>
                      <a:pt x="425" y="123"/>
                      <a:pt x="422" y="119"/>
                    </a:cubicBezTo>
                    <a:cubicBezTo>
                      <a:pt x="424" y="123"/>
                      <a:pt x="427" y="128"/>
                      <a:pt x="429" y="132"/>
                    </a:cubicBezTo>
                    <a:cubicBezTo>
                      <a:pt x="430" y="134"/>
                      <a:pt x="432" y="136"/>
                      <a:pt x="433" y="139"/>
                    </a:cubicBezTo>
                    <a:cubicBezTo>
                      <a:pt x="434" y="141"/>
                      <a:pt x="436" y="143"/>
                      <a:pt x="436" y="145"/>
                    </a:cubicBezTo>
                    <a:cubicBezTo>
                      <a:pt x="436" y="143"/>
                      <a:pt x="435" y="141"/>
                      <a:pt x="433" y="139"/>
                    </a:cubicBezTo>
                    <a:close/>
                    <a:moveTo>
                      <a:pt x="439" y="128"/>
                    </a:moveTo>
                    <a:cubicBezTo>
                      <a:pt x="442" y="133"/>
                      <a:pt x="438" y="125"/>
                      <a:pt x="440" y="129"/>
                    </a:cubicBezTo>
                    <a:cubicBezTo>
                      <a:pt x="442" y="131"/>
                      <a:pt x="441" y="130"/>
                      <a:pt x="440" y="128"/>
                    </a:cubicBezTo>
                    <a:cubicBezTo>
                      <a:pt x="437" y="123"/>
                      <a:pt x="435" y="117"/>
                      <a:pt x="430" y="111"/>
                    </a:cubicBezTo>
                    <a:cubicBezTo>
                      <a:pt x="431" y="113"/>
                      <a:pt x="432" y="116"/>
                      <a:pt x="434" y="119"/>
                    </a:cubicBezTo>
                    <a:cubicBezTo>
                      <a:pt x="436" y="122"/>
                      <a:pt x="438" y="125"/>
                      <a:pt x="439" y="128"/>
                    </a:cubicBezTo>
                    <a:close/>
                    <a:moveTo>
                      <a:pt x="421" y="107"/>
                    </a:moveTo>
                    <a:cubicBezTo>
                      <a:pt x="423" y="111"/>
                      <a:pt x="429" y="117"/>
                      <a:pt x="428" y="119"/>
                    </a:cubicBezTo>
                    <a:cubicBezTo>
                      <a:pt x="428" y="119"/>
                      <a:pt x="432" y="126"/>
                      <a:pt x="434" y="130"/>
                    </a:cubicBezTo>
                    <a:cubicBezTo>
                      <a:pt x="436" y="134"/>
                      <a:pt x="436" y="133"/>
                      <a:pt x="437" y="133"/>
                    </a:cubicBezTo>
                    <a:cubicBezTo>
                      <a:pt x="439" y="134"/>
                      <a:pt x="437" y="129"/>
                      <a:pt x="430" y="119"/>
                    </a:cubicBezTo>
                    <a:cubicBezTo>
                      <a:pt x="430" y="118"/>
                      <a:pt x="428" y="116"/>
                      <a:pt x="428" y="116"/>
                    </a:cubicBezTo>
                    <a:cubicBezTo>
                      <a:pt x="428" y="117"/>
                      <a:pt x="430" y="119"/>
                      <a:pt x="430" y="120"/>
                    </a:cubicBezTo>
                    <a:cubicBezTo>
                      <a:pt x="427" y="116"/>
                      <a:pt x="424" y="110"/>
                      <a:pt x="421" y="107"/>
                    </a:cubicBezTo>
                    <a:close/>
                    <a:moveTo>
                      <a:pt x="421" y="124"/>
                    </a:moveTo>
                    <a:cubicBezTo>
                      <a:pt x="422" y="126"/>
                      <a:pt x="422" y="126"/>
                      <a:pt x="422" y="126"/>
                    </a:cubicBezTo>
                    <a:cubicBezTo>
                      <a:pt x="423" y="126"/>
                      <a:pt x="423" y="127"/>
                      <a:pt x="424" y="128"/>
                    </a:cubicBezTo>
                    <a:cubicBezTo>
                      <a:pt x="425" y="130"/>
                      <a:pt x="426" y="131"/>
                      <a:pt x="427" y="133"/>
                    </a:cubicBezTo>
                    <a:cubicBezTo>
                      <a:pt x="430" y="138"/>
                      <a:pt x="432" y="144"/>
                      <a:pt x="435" y="150"/>
                    </a:cubicBezTo>
                    <a:cubicBezTo>
                      <a:pt x="436" y="151"/>
                      <a:pt x="436" y="152"/>
                      <a:pt x="436" y="152"/>
                    </a:cubicBezTo>
                    <a:cubicBezTo>
                      <a:pt x="436" y="150"/>
                      <a:pt x="435" y="148"/>
                      <a:pt x="435" y="146"/>
                    </a:cubicBezTo>
                    <a:cubicBezTo>
                      <a:pt x="434" y="144"/>
                      <a:pt x="434" y="142"/>
                      <a:pt x="433" y="141"/>
                    </a:cubicBezTo>
                    <a:cubicBezTo>
                      <a:pt x="431" y="137"/>
                      <a:pt x="429" y="132"/>
                      <a:pt x="426" y="128"/>
                    </a:cubicBezTo>
                    <a:cubicBezTo>
                      <a:pt x="424" y="125"/>
                      <a:pt x="422" y="122"/>
                      <a:pt x="421" y="120"/>
                    </a:cubicBezTo>
                    <a:cubicBezTo>
                      <a:pt x="421" y="121"/>
                      <a:pt x="424" y="125"/>
                      <a:pt x="425" y="128"/>
                    </a:cubicBezTo>
                    <a:cubicBezTo>
                      <a:pt x="425" y="128"/>
                      <a:pt x="426" y="129"/>
                      <a:pt x="427" y="131"/>
                    </a:cubicBezTo>
                    <a:cubicBezTo>
                      <a:pt x="423" y="124"/>
                      <a:pt x="419" y="119"/>
                      <a:pt x="416" y="115"/>
                    </a:cubicBezTo>
                    <a:cubicBezTo>
                      <a:pt x="415" y="113"/>
                      <a:pt x="414" y="112"/>
                      <a:pt x="413" y="110"/>
                    </a:cubicBezTo>
                    <a:cubicBezTo>
                      <a:pt x="412" y="110"/>
                      <a:pt x="412" y="109"/>
                      <a:pt x="411" y="109"/>
                    </a:cubicBezTo>
                    <a:cubicBezTo>
                      <a:pt x="413" y="111"/>
                      <a:pt x="414" y="113"/>
                      <a:pt x="415" y="115"/>
                    </a:cubicBezTo>
                    <a:cubicBezTo>
                      <a:pt x="417" y="118"/>
                      <a:pt x="419" y="121"/>
                      <a:pt x="421" y="124"/>
                    </a:cubicBezTo>
                    <a:close/>
                    <a:moveTo>
                      <a:pt x="290" y="471"/>
                    </a:moveTo>
                    <a:cubicBezTo>
                      <a:pt x="294" y="469"/>
                      <a:pt x="299" y="468"/>
                      <a:pt x="303" y="466"/>
                    </a:cubicBezTo>
                    <a:cubicBezTo>
                      <a:pt x="308" y="464"/>
                      <a:pt x="312" y="462"/>
                      <a:pt x="317" y="460"/>
                    </a:cubicBezTo>
                    <a:cubicBezTo>
                      <a:pt x="312" y="462"/>
                      <a:pt x="308" y="463"/>
                      <a:pt x="303" y="465"/>
                    </a:cubicBezTo>
                    <a:cubicBezTo>
                      <a:pt x="299" y="467"/>
                      <a:pt x="294" y="468"/>
                      <a:pt x="290" y="471"/>
                    </a:cubicBezTo>
                    <a:close/>
                    <a:moveTo>
                      <a:pt x="396" y="387"/>
                    </a:moveTo>
                    <a:cubicBezTo>
                      <a:pt x="396" y="386"/>
                      <a:pt x="397" y="385"/>
                      <a:pt x="398" y="384"/>
                    </a:cubicBezTo>
                    <a:cubicBezTo>
                      <a:pt x="396" y="385"/>
                      <a:pt x="394" y="388"/>
                      <a:pt x="394" y="389"/>
                    </a:cubicBezTo>
                    <a:cubicBezTo>
                      <a:pt x="393" y="391"/>
                      <a:pt x="389" y="395"/>
                      <a:pt x="385" y="399"/>
                    </a:cubicBezTo>
                    <a:cubicBezTo>
                      <a:pt x="385" y="399"/>
                      <a:pt x="390" y="394"/>
                      <a:pt x="395" y="389"/>
                    </a:cubicBezTo>
                    <a:cubicBezTo>
                      <a:pt x="396" y="387"/>
                      <a:pt x="397" y="386"/>
                      <a:pt x="398" y="385"/>
                    </a:cubicBezTo>
                    <a:cubicBezTo>
                      <a:pt x="399" y="384"/>
                      <a:pt x="400" y="382"/>
                      <a:pt x="401" y="381"/>
                    </a:cubicBezTo>
                    <a:cubicBezTo>
                      <a:pt x="403" y="379"/>
                      <a:pt x="404" y="378"/>
                      <a:pt x="404" y="378"/>
                    </a:cubicBezTo>
                    <a:cubicBezTo>
                      <a:pt x="401" y="380"/>
                      <a:pt x="398" y="385"/>
                      <a:pt x="396" y="387"/>
                    </a:cubicBezTo>
                    <a:close/>
                    <a:moveTo>
                      <a:pt x="395" y="380"/>
                    </a:moveTo>
                    <a:cubicBezTo>
                      <a:pt x="394" y="380"/>
                      <a:pt x="393" y="381"/>
                      <a:pt x="391" y="384"/>
                    </a:cubicBezTo>
                    <a:cubicBezTo>
                      <a:pt x="386" y="389"/>
                      <a:pt x="382" y="394"/>
                      <a:pt x="377" y="398"/>
                    </a:cubicBezTo>
                    <a:cubicBezTo>
                      <a:pt x="383" y="392"/>
                      <a:pt x="387" y="390"/>
                      <a:pt x="393" y="384"/>
                    </a:cubicBezTo>
                    <a:cubicBezTo>
                      <a:pt x="394" y="383"/>
                      <a:pt x="394" y="383"/>
                      <a:pt x="396" y="382"/>
                    </a:cubicBezTo>
                    <a:cubicBezTo>
                      <a:pt x="395" y="383"/>
                      <a:pt x="395" y="381"/>
                      <a:pt x="396" y="380"/>
                    </a:cubicBezTo>
                    <a:cubicBezTo>
                      <a:pt x="392" y="384"/>
                      <a:pt x="395" y="380"/>
                      <a:pt x="395" y="380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399" y="386"/>
                    </a:moveTo>
                    <a:cubicBezTo>
                      <a:pt x="398" y="387"/>
                      <a:pt x="396" y="389"/>
                      <a:pt x="395" y="390"/>
                    </a:cubicBezTo>
                    <a:cubicBezTo>
                      <a:pt x="392" y="393"/>
                      <a:pt x="389" y="396"/>
                      <a:pt x="386" y="399"/>
                    </a:cubicBezTo>
                    <a:cubicBezTo>
                      <a:pt x="392" y="392"/>
                      <a:pt x="393" y="394"/>
                      <a:pt x="397" y="390"/>
                    </a:cubicBezTo>
                    <a:cubicBezTo>
                      <a:pt x="396" y="389"/>
                      <a:pt x="398" y="387"/>
                      <a:pt x="403" y="381"/>
                    </a:cubicBezTo>
                    <a:cubicBezTo>
                      <a:pt x="402" y="382"/>
                      <a:pt x="400" y="384"/>
                      <a:pt x="399" y="386"/>
                    </a:cubicBezTo>
                    <a:close/>
                    <a:moveTo>
                      <a:pt x="196" y="452"/>
                    </a:moveTo>
                    <a:cubicBezTo>
                      <a:pt x="188" y="451"/>
                      <a:pt x="181" y="449"/>
                      <a:pt x="173" y="448"/>
                    </a:cubicBezTo>
                    <a:cubicBezTo>
                      <a:pt x="180" y="450"/>
                      <a:pt x="188" y="452"/>
                      <a:pt x="196" y="452"/>
                    </a:cubicBezTo>
                    <a:close/>
                    <a:moveTo>
                      <a:pt x="448" y="249"/>
                    </a:move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8"/>
                      <a:pt x="448" y="248"/>
                      <a:pt x="448" y="248"/>
                    </a:cubicBez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9"/>
                      <a:pt x="448" y="249"/>
                      <a:pt x="448" y="249"/>
                    </a:cubicBezTo>
                    <a:close/>
                    <a:moveTo>
                      <a:pt x="448" y="246"/>
                    </a:moveTo>
                    <a:cubicBezTo>
                      <a:pt x="448" y="243"/>
                      <a:pt x="448" y="237"/>
                      <a:pt x="448" y="236"/>
                    </a:cubicBezTo>
                    <a:cubicBezTo>
                      <a:pt x="447" y="235"/>
                      <a:pt x="447" y="241"/>
                      <a:pt x="447" y="244"/>
                    </a:cubicBezTo>
                    <a:cubicBezTo>
                      <a:pt x="447" y="245"/>
                      <a:pt x="447" y="245"/>
                      <a:pt x="447" y="246"/>
                    </a:cubicBezTo>
                    <a:cubicBezTo>
                      <a:pt x="447" y="248"/>
                      <a:pt x="446" y="259"/>
                      <a:pt x="448" y="249"/>
                    </a:cubicBezTo>
                    <a:cubicBezTo>
                      <a:pt x="448" y="248"/>
                      <a:pt x="448" y="250"/>
                      <a:pt x="448" y="246"/>
                    </a:cubicBezTo>
                    <a:close/>
                    <a:moveTo>
                      <a:pt x="458" y="214"/>
                    </a:moveTo>
                    <a:cubicBezTo>
                      <a:pt x="458" y="216"/>
                      <a:pt x="458" y="217"/>
                      <a:pt x="459" y="217"/>
                    </a:cubicBezTo>
                    <a:cubicBezTo>
                      <a:pt x="459" y="217"/>
                      <a:pt x="459" y="214"/>
                      <a:pt x="459" y="213"/>
                    </a:cubicBezTo>
                    <a:cubicBezTo>
                      <a:pt x="458" y="210"/>
                      <a:pt x="458" y="207"/>
                      <a:pt x="457" y="204"/>
                    </a:cubicBezTo>
                    <a:cubicBezTo>
                      <a:pt x="457" y="206"/>
                      <a:pt x="458" y="209"/>
                      <a:pt x="457" y="210"/>
                    </a:cubicBezTo>
                    <a:cubicBezTo>
                      <a:pt x="457" y="211"/>
                      <a:pt x="457" y="212"/>
                      <a:pt x="458" y="215"/>
                    </a:cubicBezTo>
                    <a:cubicBezTo>
                      <a:pt x="458" y="214"/>
                      <a:pt x="457" y="210"/>
                      <a:pt x="458" y="214"/>
                    </a:cubicBezTo>
                    <a:close/>
                    <a:moveTo>
                      <a:pt x="453" y="219"/>
                    </a:moveTo>
                    <a:cubicBezTo>
                      <a:pt x="453" y="220"/>
                      <a:pt x="453" y="221"/>
                      <a:pt x="453" y="223"/>
                    </a:cubicBezTo>
                    <a:cubicBezTo>
                      <a:pt x="453" y="224"/>
                      <a:pt x="453" y="225"/>
                      <a:pt x="453" y="226"/>
                    </a:cubicBezTo>
                    <a:cubicBezTo>
                      <a:pt x="453" y="231"/>
                      <a:pt x="454" y="231"/>
                      <a:pt x="454" y="230"/>
                    </a:cubicBezTo>
                    <a:cubicBezTo>
                      <a:pt x="455" y="229"/>
                      <a:pt x="456" y="231"/>
                      <a:pt x="455" y="237"/>
                    </a:cubicBezTo>
                    <a:cubicBezTo>
                      <a:pt x="455" y="240"/>
                      <a:pt x="455" y="243"/>
                      <a:pt x="455" y="246"/>
                    </a:cubicBezTo>
                    <a:cubicBezTo>
                      <a:pt x="455" y="248"/>
                      <a:pt x="455" y="251"/>
                      <a:pt x="455" y="254"/>
                    </a:cubicBezTo>
                    <a:cubicBezTo>
                      <a:pt x="455" y="250"/>
                      <a:pt x="456" y="247"/>
                      <a:pt x="456" y="244"/>
                    </a:cubicBezTo>
                    <a:cubicBezTo>
                      <a:pt x="456" y="240"/>
                      <a:pt x="457" y="238"/>
                      <a:pt x="457" y="235"/>
                    </a:cubicBezTo>
                    <a:cubicBezTo>
                      <a:pt x="458" y="229"/>
                      <a:pt x="459" y="223"/>
                      <a:pt x="458" y="215"/>
                    </a:cubicBezTo>
                    <a:cubicBezTo>
                      <a:pt x="457" y="215"/>
                      <a:pt x="456" y="212"/>
                      <a:pt x="456" y="209"/>
                    </a:cubicBezTo>
                    <a:cubicBezTo>
                      <a:pt x="455" y="205"/>
                      <a:pt x="455" y="201"/>
                      <a:pt x="454" y="199"/>
                    </a:cubicBezTo>
                    <a:cubicBezTo>
                      <a:pt x="455" y="201"/>
                      <a:pt x="455" y="204"/>
                      <a:pt x="455" y="207"/>
                    </a:cubicBezTo>
                    <a:cubicBezTo>
                      <a:pt x="456" y="209"/>
                      <a:pt x="456" y="212"/>
                      <a:pt x="455" y="213"/>
                    </a:cubicBezTo>
                    <a:cubicBezTo>
                      <a:pt x="455" y="213"/>
                      <a:pt x="455" y="215"/>
                      <a:pt x="455" y="215"/>
                    </a:cubicBezTo>
                    <a:cubicBezTo>
                      <a:pt x="454" y="212"/>
                      <a:pt x="454" y="209"/>
                      <a:pt x="455" y="209"/>
                    </a:cubicBezTo>
                    <a:cubicBezTo>
                      <a:pt x="455" y="209"/>
                      <a:pt x="455" y="210"/>
                      <a:pt x="455" y="207"/>
                    </a:cubicBezTo>
                    <a:cubicBezTo>
                      <a:pt x="454" y="205"/>
                      <a:pt x="454" y="203"/>
                      <a:pt x="453" y="201"/>
                    </a:cubicBezTo>
                    <a:cubicBezTo>
                      <a:pt x="453" y="199"/>
                      <a:pt x="452" y="197"/>
                      <a:pt x="452" y="195"/>
                    </a:cubicBezTo>
                    <a:cubicBezTo>
                      <a:pt x="451" y="191"/>
                      <a:pt x="449" y="186"/>
                      <a:pt x="449" y="180"/>
                    </a:cubicBezTo>
                    <a:cubicBezTo>
                      <a:pt x="450" y="184"/>
                      <a:pt x="450" y="187"/>
                      <a:pt x="451" y="190"/>
                    </a:cubicBezTo>
                    <a:cubicBezTo>
                      <a:pt x="451" y="181"/>
                      <a:pt x="447" y="174"/>
                      <a:pt x="444" y="165"/>
                    </a:cubicBezTo>
                    <a:cubicBezTo>
                      <a:pt x="445" y="168"/>
                      <a:pt x="446" y="172"/>
                      <a:pt x="446" y="175"/>
                    </a:cubicBezTo>
                    <a:cubicBezTo>
                      <a:pt x="447" y="179"/>
                      <a:pt x="448" y="183"/>
                      <a:pt x="448" y="185"/>
                    </a:cubicBezTo>
                    <a:cubicBezTo>
                      <a:pt x="448" y="188"/>
                      <a:pt x="449" y="193"/>
                      <a:pt x="447" y="188"/>
                    </a:cubicBezTo>
                    <a:cubicBezTo>
                      <a:pt x="446" y="185"/>
                      <a:pt x="446" y="187"/>
                      <a:pt x="446" y="188"/>
                    </a:cubicBezTo>
                    <a:cubicBezTo>
                      <a:pt x="446" y="189"/>
                      <a:pt x="446" y="193"/>
                      <a:pt x="447" y="194"/>
                    </a:cubicBezTo>
                    <a:cubicBezTo>
                      <a:pt x="447" y="194"/>
                      <a:pt x="447" y="195"/>
                      <a:pt x="447" y="195"/>
                    </a:cubicBezTo>
                    <a:cubicBezTo>
                      <a:pt x="447" y="196"/>
                      <a:pt x="447" y="198"/>
                      <a:pt x="448" y="200"/>
                    </a:cubicBezTo>
                    <a:cubicBezTo>
                      <a:pt x="450" y="201"/>
                      <a:pt x="450" y="218"/>
                      <a:pt x="453" y="219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250" y="463"/>
                    </a:moveTo>
                    <a:cubicBezTo>
                      <a:pt x="246" y="463"/>
                      <a:pt x="241" y="463"/>
                      <a:pt x="240" y="463"/>
                    </a:cubicBezTo>
                    <a:cubicBezTo>
                      <a:pt x="236" y="464"/>
                      <a:pt x="232" y="463"/>
                      <a:pt x="228" y="463"/>
                    </a:cubicBezTo>
                    <a:cubicBezTo>
                      <a:pt x="229" y="462"/>
                      <a:pt x="232" y="463"/>
                      <a:pt x="233" y="462"/>
                    </a:cubicBezTo>
                    <a:cubicBezTo>
                      <a:pt x="232" y="462"/>
                      <a:pt x="228" y="462"/>
                      <a:pt x="226" y="462"/>
                    </a:cubicBezTo>
                    <a:cubicBezTo>
                      <a:pt x="224" y="461"/>
                      <a:pt x="218" y="461"/>
                      <a:pt x="214" y="461"/>
                    </a:cubicBezTo>
                    <a:cubicBezTo>
                      <a:pt x="218" y="461"/>
                      <a:pt x="216" y="462"/>
                      <a:pt x="221" y="463"/>
                    </a:cubicBezTo>
                    <a:cubicBezTo>
                      <a:pt x="227" y="463"/>
                      <a:pt x="233" y="464"/>
                      <a:pt x="240" y="464"/>
                    </a:cubicBezTo>
                    <a:cubicBezTo>
                      <a:pt x="240" y="464"/>
                      <a:pt x="240" y="464"/>
                      <a:pt x="240" y="464"/>
                    </a:cubicBezTo>
                    <a:cubicBezTo>
                      <a:pt x="235" y="464"/>
                      <a:pt x="230" y="464"/>
                      <a:pt x="224" y="465"/>
                    </a:cubicBezTo>
                    <a:cubicBezTo>
                      <a:pt x="229" y="465"/>
                      <a:pt x="234" y="465"/>
                      <a:pt x="239" y="465"/>
                    </a:cubicBezTo>
                    <a:cubicBezTo>
                      <a:pt x="241" y="465"/>
                      <a:pt x="243" y="464"/>
                      <a:pt x="246" y="464"/>
                    </a:cubicBezTo>
                    <a:cubicBezTo>
                      <a:pt x="247" y="464"/>
                      <a:pt x="249" y="463"/>
                      <a:pt x="250" y="463"/>
                    </a:cubicBezTo>
                    <a:cubicBezTo>
                      <a:pt x="251" y="463"/>
                      <a:pt x="252" y="463"/>
                      <a:pt x="252" y="463"/>
                    </a:cubicBezTo>
                    <a:cubicBezTo>
                      <a:pt x="252" y="463"/>
                      <a:pt x="252" y="463"/>
                      <a:pt x="251" y="463"/>
                    </a:cubicBezTo>
                    <a:cubicBezTo>
                      <a:pt x="252" y="463"/>
                      <a:pt x="252" y="463"/>
                      <a:pt x="252" y="463"/>
                    </a:cubicBezTo>
                    <a:cubicBezTo>
                      <a:pt x="252" y="463"/>
                      <a:pt x="251" y="463"/>
                      <a:pt x="250" y="463"/>
                    </a:cubicBezTo>
                    <a:close/>
                    <a:moveTo>
                      <a:pt x="304" y="455"/>
                    </a:moveTo>
                    <a:cubicBezTo>
                      <a:pt x="308" y="453"/>
                      <a:pt x="312" y="450"/>
                      <a:pt x="315" y="450"/>
                    </a:cubicBezTo>
                    <a:cubicBezTo>
                      <a:pt x="315" y="450"/>
                      <a:pt x="316" y="450"/>
                      <a:pt x="316" y="449"/>
                    </a:cubicBezTo>
                    <a:cubicBezTo>
                      <a:pt x="317" y="449"/>
                      <a:pt x="317" y="449"/>
                      <a:pt x="317" y="449"/>
                    </a:cubicBezTo>
                    <a:cubicBezTo>
                      <a:pt x="319" y="447"/>
                      <a:pt x="321" y="446"/>
                      <a:pt x="324" y="445"/>
                    </a:cubicBezTo>
                    <a:cubicBezTo>
                      <a:pt x="326" y="444"/>
                      <a:pt x="328" y="443"/>
                      <a:pt x="331" y="441"/>
                    </a:cubicBezTo>
                    <a:cubicBezTo>
                      <a:pt x="333" y="440"/>
                      <a:pt x="337" y="438"/>
                      <a:pt x="334" y="438"/>
                    </a:cubicBezTo>
                    <a:cubicBezTo>
                      <a:pt x="333" y="438"/>
                      <a:pt x="333" y="438"/>
                      <a:pt x="329" y="440"/>
                    </a:cubicBezTo>
                    <a:cubicBezTo>
                      <a:pt x="324" y="443"/>
                      <a:pt x="317" y="447"/>
                      <a:pt x="311" y="449"/>
                    </a:cubicBezTo>
                    <a:cubicBezTo>
                      <a:pt x="311" y="449"/>
                      <a:pt x="309" y="449"/>
                      <a:pt x="308" y="450"/>
                    </a:cubicBezTo>
                    <a:cubicBezTo>
                      <a:pt x="307" y="450"/>
                      <a:pt x="305" y="450"/>
                      <a:pt x="304" y="451"/>
                    </a:cubicBezTo>
                    <a:cubicBezTo>
                      <a:pt x="300" y="451"/>
                      <a:pt x="300" y="453"/>
                      <a:pt x="296" y="454"/>
                    </a:cubicBezTo>
                    <a:cubicBezTo>
                      <a:pt x="291" y="456"/>
                      <a:pt x="291" y="456"/>
                      <a:pt x="287" y="458"/>
                    </a:cubicBezTo>
                    <a:cubicBezTo>
                      <a:pt x="290" y="457"/>
                      <a:pt x="292" y="456"/>
                      <a:pt x="293" y="456"/>
                    </a:cubicBezTo>
                    <a:cubicBezTo>
                      <a:pt x="297" y="455"/>
                      <a:pt x="313" y="449"/>
                      <a:pt x="304" y="455"/>
                    </a:cubicBezTo>
                    <a:close/>
                    <a:moveTo>
                      <a:pt x="263" y="459"/>
                    </a:moveTo>
                    <a:cubicBezTo>
                      <a:pt x="260" y="459"/>
                      <a:pt x="258" y="460"/>
                      <a:pt x="256" y="460"/>
                    </a:cubicBezTo>
                    <a:cubicBezTo>
                      <a:pt x="260" y="460"/>
                      <a:pt x="259" y="461"/>
                      <a:pt x="261" y="460"/>
                    </a:cubicBezTo>
                    <a:cubicBezTo>
                      <a:pt x="263" y="460"/>
                      <a:pt x="264" y="460"/>
                      <a:pt x="266" y="460"/>
                    </a:cubicBezTo>
                    <a:cubicBezTo>
                      <a:pt x="268" y="459"/>
                      <a:pt x="270" y="459"/>
                      <a:pt x="272" y="458"/>
                    </a:cubicBezTo>
                    <a:cubicBezTo>
                      <a:pt x="275" y="457"/>
                      <a:pt x="279" y="456"/>
                      <a:pt x="283" y="455"/>
                    </a:cubicBezTo>
                    <a:cubicBezTo>
                      <a:pt x="280" y="455"/>
                      <a:pt x="276" y="456"/>
                      <a:pt x="273" y="457"/>
                    </a:cubicBezTo>
                    <a:cubicBezTo>
                      <a:pt x="270" y="457"/>
                      <a:pt x="266" y="458"/>
                      <a:pt x="263" y="459"/>
                    </a:cubicBezTo>
                    <a:close/>
                    <a:moveTo>
                      <a:pt x="209" y="464"/>
                    </a:moveTo>
                    <a:cubicBezTo>
                      <a:pt x="208" y="464"/>
                      <a:pt x="207" y="464"/>
                      <a:pt x="206" y="465"/>
                    </a:cubicBezTo>
                    <a:cubicBezTo>
                      <a:pt x="205" y="464"/>
                      <a:pt x="203" y="464"/>
                      <a:pt x="202" y="464"/>
                    </a:cubicBezTo>
                    <a:cubicBezTo>
                      <a:pt x="200" y="464"/>
                      <a:pt x="198" y="464"/>
                      <a:pt x="195" y="464"/>
                    </a:cubicBezTo>
                    <a:cubicBezTo>
                      <a:pt x="198" y="464"/>
                      <a:pt x="200" y="464"/>
                      <a:pt x="202" y="465"/>
                    </a:cubicBezTo>
                    <a:cubicBezTo>
                      <a:pt x="203" y="465"/>
                      <a:pt x="204" y="465"/>
                      <a:pt x="206" y="465"/>
                    </a:cubicBezTo>
                    <a:cubicBezTo>
                      <a:pt x="207" y="465"/>
                      <a:pt x="208" y="465"/>
                      <a:pt x="209" y="465"/>
                    </a:cubicBezTo>
                    <a:cubicBezTo>
                      <a:pt x="214" y="465"/>
                      <a:pt x="219" y="465"/>
                      <a:pt x="224" y="465"/>
                    </a:cubicBezTo>
                    <a:cubicBezTo>
                      <a:pt x="219" y="464"/>
                      <a:pt x="214" y="464"/>
                      <a:pt x="209" y="464"/>
                    </a:cubicBezTo>
                    <a:close/>
                    <a:moveTo>
                      <a:pt x="332" y="452"/>
                    </a:moveTo>
                    <a:cubicBezTo>
                      <a:pt x="332" y="452"/>
                      <a:pt x="332" y="451"/>
                      <a:pt x="332" y="451"/>
                    </a:cubicBezTo>
                    <a:cubicBezTo>
                      <a:pt x="332" y="451"/>
                      <a:pt x="332" y="452"/>
                      <a:pt x="332" y="452"/>
                    </a:cubicBezTo>
                    <a:cubicBezTo>
                      <a:pt x="332" y="452"/>
                      <a:pt x="332" y="452"/>
                      <a:pt x="332" y="452"/>
                    </a:cubicBezTo>
                    <a:close/>
                    <a:moveTo>
                      <a:pt x="332" y="452"/>
                    </a:moveTo>
                    <a:cubicBezTo>
                      <a:pt x="332" y="451"/>
                      <a:pt x="332" y="451"/>
                      <a:pt x="332" y="451"/>
                    </a:cubicBezTo>
                    <a:cubicBezTo>
                      <a:pt x="332" y="451"/>
                      <a:pt x="332" y="451"/>
                      <a:pt x="332" y="451"/>
                    </a:cubicBezTo>
                    <a:lnTo>
                      <a:pt x="332" y="452"/>
                    </a:lnTo>
                    <a:close/>
                    <a:moveTo>
                      <a:pt x="308" y="463"/>
                    </a:moveTo>
                    <a:cubicBezTo>
                      <a:pt x="312" y="461"/>
                      <a:pt x="316" y="460"/>
                      <a:pt x="320" y="458"/>
                    </a:cubicBezTo>
                    <a:cubicBezTo>
                      <a:pt x="324" y="456"/>
                      <a:pt x="328" y="454"/>
                      <a:pt x="332" y="452"/>
                    </a:cubicBezTo>
                    <a:cubicBezTo>
                      <a:pt x="328" y="453"/>
                      <a:pt x="324" y="455"/>
                      <a:pt x="320" y="457"/>
                    </a:cubicBezTo>
                    <a:cubicBezTo>
                      <a:pt x="316" y="459"/>
                      <a:pt x="312" y="461"/>
                      <a:pt x="308" y="463"/>
                    </a:cubicBezTo>
                    <a:close/>
                    <a:moveTo>
                      <a:pt x="311" y="461"/>
                    </a:moveTo>
                    <a:cubicBezTo>
                      <a:pt x="314" y="458"/>
                      <a:pt x="318" y="456"/>
                      <a:pt x="322" y="455"/>
                    </a:cubicBezTo>
                    <a:cubicBezTo>
                      <a:pt x="323" y="455"/>
                      <a:pt x="326" y="453"/>
                      <a:pt x="328" y="452"/>
                    </a:cubicBezTo>
                    <a:cubicBezTo>
                      <a:pt x="329" y="451"/>
                      <a:pt x="331" y="451"/>
                      <a:pt x="332" y="450"/>
                    </a:cubicBezTo>
                    <a:cubicBezTo>
                      <a:pt x="333" y="449"/>
                      <a:pt x="335" y="448"/>
                      <a:pt x="336" y="447"/>
                    </a:cubicBezTo>
                    <a:cubicBezTo>
                      <a:pt x="339" y="446"/>
                      <a:pt x="342" y="444"/>
                      <a:pt x="345" y="442"/>
                    </a:cubicBezTo>
                    <a:cubicBezTo>
                      <a:pt x="340" y="444"/>
                      <a:pt x="335" y="447"/>
                      <a:pt x="329" y="450"/>
                    </a:cubicBezTo>
                    <a:cubicBezTo>
                      <a:pt x="323" y="453"/>
                      <a:pt x="317" y="455"/>
                      <a:pt x="311" y="458"/>
                    </a:cubicBezTo>
                    <a:cubicBezTo>
                      <a:pt x="309" y="459"/>
                      <a:pt x="308" y="459"/>
                      <a:pt x="308" y="460"/>
                    </a:cubicBezTo>
                    <a:cubicBezTo>
                      <a:pt x="307" y="460"/>
                      <a:pt x="307" y="460"/>
                      <a:pt x="308" y="460"/>
                    </a:cubicBezTo>
                    <a:cubicBezTo>
                      <a:pt x="311" y="459"/>
                      <a:pt x="313" y="458"/>
                      <a:pt x="315" y="457"/>
                    </a:cubicBezTo>
                    <a:cubicBezTo>
                      <a:pt x="314" y="458"/>
                      <a:pt x="310" y="460"/>
                      <a:pt x="311" y="461"/>
                    </a:cubicBezTo>
                    <a:close/>
                    <a:moveTo>
                      <a:pt x="324" y="450"/>
                    </a:moveTo>
                    <a:cubicBezTo>
                      <a:pt x="324" y="450"/>
                      <a:pt x="324" y="450"/>
                      <a:pt x="324" y="450"/>
                    </a:cubicBezTo>
                    <a:cubicBezTo>
                      <a:pt x="330" y="447"/>
                      <a:pt x="335" y="446"/>
                      <a:pt x="342" y="441"/>
                    </a:cubicBezTo>
                    <a:cubicBezTo>
                      <a:pt x="338" y="443"/>
                      <a:pt x="335" y="444"/>
                      <a:pt x="331" y="446"/>
                    </a:cubicBezTo>
                    <a:cubicBezTo>
                      <a:pt x="329" y="447"/>
                      <a:pt x="326" y="449"/>
                      <a:pt x="324" y="450"/>
                    </a:cubicBezTo>
                    <a:close/>
                    <a:moveTo>
                      <a:pt x="449" y="309"/>
                    </a:moveTo>
                    <a:cubicBezTo>
                      <a:pt x="449" y="310"/>
                      <a:pt x="449" y="311"/>
                      <a:pt x="448" y="312"/>
                    </a:cubicBezTo>
                    <a:cubicBezTo>
                      <a:pt x="449" y="311"/>
                      <a:pt x="449" y="310"/>
                      <a:pt x="449" y="309"/>
                    </a:cubicBezTo>
                    <a:close/>
                    <a:moveTo>
                      <a:pt x="215" y="186"/>
                    </a:move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6" y="185"/>
                      <a:pt x="216" y="185"/>
                      <a:pt x="217" y="184"/>
                    </a:cubicBezTo>
                    <a:cubicBezTo>
                      <a:pt x="217" y="183"/>
                      <a:pt x="219" y="184"/>
                      <a:pt x="219" y="183"/>
                    </a:cubicBezTo>
                    <a:cubicBezTo>
                      <a:pt x="218" y="183"/>
                      <a:pt x="218" y="183"/>
                      <a:pt x="217" y="183"/>
                    </a:cubicBezTo>
                    <a:cubicBezTo>
                      <a:pt x="216" y="184"/>
                      <a:pt x="216" y="184"/>
                      <a:pt x="215" y="184"/>
                    </a:cubicBezTo>
                    <a:cubicBezTo>
                      <a:pt x="214" y="184"/>
                      <a:pt x="213" y="184"/>
                      <a:pt x="211" y="185"/>
                    </a:cubicBezTo>
                    <a:cubicBezTo>
                      <a:pt x="211" y="184"/>
                      <a:pt x="213" y="184"/>
                      <a:pt x="212" y="183"/>
                    </a:cubicBezTo>
                    <a:cubicBezTo>
                      <a:pt x="212" y="184"/>
                      <a:pt x="211" y="184"/>
                      <a:pt x="210" y="184"/>
                    </a:cubicBezTo>
                    <a:cubicBezTo>
                      <a:pt x="210" y="184"/>
                      <a:pt x="209" y="184"/>
                      <a:pt x="209" y="184"/>
                    </a:cubicBezTo>
                    <a:cubicBezTo>
                      <a:pt x="210" y="183"/>
                      <a:pt x="212" y="183"/>
                      <a:pt x="214" y="182"/>
                    </a:cubicBezTo>
                    <a:cubicBezTo>
                      <a:pt x="212" y="182"/>
                      <a:pt x="212" y="183"/>
                      <a:pt x="211" y="183"/>
                    </a:cubicBezTo>
                    <a:cubicBezTo>
                      <a:pt x="210" y="183"/>
                      <a:pt x="210" y="183"/>
                      <a:pt x="209" y="183"/>
                    </a:cubicBezTo>
                    <a:cubicBezTo>
                      <a:pt x="208" y="183"/>
                      <a:pt x="208" y="184"/>
                      <a:pt x="208" y="184"/>
                    </a:cubicBezTo>
                    <a:cubicBezTo>
                      <a:pt x="207" y="186"/>
                      <a:pt x="205" y="185"/>
                      <a:pt x="204" y="186"/>
                    </a:cubicBezTo>
                    <a:cubicBezTo>
                      <a:pt x="203" y="186"/>
                      <a:pt x="203" y="186"/>
                      <a:pt x="202" y="186"/>
                    </a:cubicBezTo>
                    <a:cubicBezTo>
                      <a:pt x="201" y="186"/>
                      <a:pt x="200" y="186"/>
                      <a:pt x="200" y="187"/>
                    </a:cubicBezTo>
                    <a:cubicBezTo>
                      <a:pt x="199" y="188"/>
                      <a:pt x="200" y="188"/>
                      <a:pt x="200" y="188"/>
                    </a:cubicBezTo>
                    <a:cubicBezTo>
                      <a:pt x="199" y="189"/>
                      <a:pt x="201" y="188"/>
                      <a:pt x="201" y="188"/>
                    </a:cubicBezTo>
                    <a:cubicBezTo>
                      <a:pt x="202" y="188"/>
                      <a:pt x="203" y="187"/>
                      <a:pt x="203" y="187"/>
                    </a:cubicBezTo>
                    <a:cubicBezTo>
                      <a:pt x="202" y="188"/>
                      <a:pt x="200" y="189"/>
                      <a:pt x="199" y="190"/>
                    </a:cubicBezTo>
                    <a:cubicBezTo>
                      <a:pt x="198" y="191"/>
                      <a:pt x="196" y="191"/>
                      <a:pt x="195" y="192"/>
                    </a:cubicBezTo>
                    <a:cubicBezTo>
                      <a:pt x="194" y="193"/>
                      <a:pt x="193" y="194"/>
                      <a:pt x="191" y="195"/>
                    </a:cubicBezTo>
                    <a:cubicBezTo>
                      <a:pt x="191" y="195"/>
                      <a:pt x="190" y="196"/>
                      <a:pt x="189" y="196"/>
                    </a:cubicBezTo>
                    <a:cubicBezTo>
                      <a:pt x="189" y="196"/>
                      <a:pt x="188" y="197"/>
                      <a:pt x="188" y="198"/>
                    </a:cubicBezTo>
                    <a:cubicBezTo>
                      <a:pt x="188" y="197"/>
                      <a:pt x="189" y="196"/>
                      <a:pt x="188" y="196"/>
                    </a:cubicBezTo>
                    <a:cubicBezTo>
                      <a:pt x="187" y="198"/>
                      <a:pt x="184" y="200"/>
                      <a:pt x="182" y="202"/>
                    </a:cubicBezTo>
                    <a:cubicBezTo>
                      <a:pt x="182" y="203"/>
                      <a:pt x="181" y="206"/>
                      <a:pt x="181" y="205"/>
                    </a:cubicBezTo>
                    <a:cubicBezTo>
                      <a:pt x="182" y="205"/>
                      <a:pt x="182" y="205"/>
                      <a:pt x="183" y="205"/>
                    </a:cubicBezTo>
                    <a:cubicBezTo>
                      <a:pt x="183" y="204"/>
                      <a:pt x="184" y="203"/>
                      <a:pt x="185" y="203"/>
                    </a:cubicBezTo>
                    <a:cubicBezTo>
                      <a:pt x="185" y="203"/>
                      <a:pt x="186" y="202"/>
                      <a:pt x="187" y="202"/>
                    </a:cubicBezTo>
                    <a:cubicBezTo>
                      <a:pt x="187" y="202"/>
                      <a:pt x="186" y="203"/>
                      <a:pt x="185" y="204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84" y="207"/>
                      <a:pt x="182" y="208"/>
                      <a:pt x="181" y="209"/>
                    </a:cubicBezTo>
                    <a:cubicBezTo>
                      <a:pt x="180" y="210"/>
                      <a:pt x="180" y="210"/>
                      <a:pt x="180" y="210"/>
                    </a:cubicBezTo>
                    <a:cubicBezTo>
                      <a:pt x="180" y="212"/>
                      <a:pt x="180" y="212"/>
                      <a:pt x="180" y="212"/>
                    </a:cubicBezTo>
                    <a:cubicBezTo>
                      <a:pt x="179" y="212"/>
                      <a:pt x="179" y="213"/>
                      <a:pt x="178" y="214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7"/>
                      <a:pt x="175" y="218"/>
                      <a:pt x="175" y="218"/>
                    </a:cubicBezTo>
                    <a:cubicBezTo>
                      <a:pt x="175" y="218"/>
                      <a:pt x="176" y="217"/>
                      <a:pt x="176" y="216"/>
                    </a:cubicBezTo>
                    <a:cubicBezTo>
                      <a:pt x="177" y="216"/>
                      <a:pt x="178" y="216"/>
                      <a:pt x="178" y="215"/>
                    </a:cubicBezTo>
                    <a:cubicBezTo>
                      <a:pt x="179" y="214"/>
                      <a:pt x="179" y="213"/>
                      <a:pt x="180" y="212"/>
                    </a:cubicBezTo>
                    <a:cubicBezTo>
                      <a:pt x="181" y="212"/>
                      <a:pt x="181" y="211"/>
                      <a:pt x="181" y="211"/>
                    </a:cubicBezTo>
                    <a:cubicBezTo>
                      <a:pt x="182" y="210"/>
                      <a:pt x="183" y="208"/>
                      <a:pt x="184" y="207"/>
                    </a:cubicBezTo>
                    <a:cubicBezTo>
                      <a:pt x="185" y="206"/>
                      <a:pt x="186" y="205"/>
                      <a:pt x="186" y="203"/>
                    </a:cubicBezTo>
                    <a:cubicBezTo>
                      <a:pt x="186" y="203"/>
                      <a:pt x="187" y="203"/>
                      <a:pt x="187" y="203"/>
                    </a:cubicBezTo>
                    <a:cubicBezTo>
                      <a:pt x="189" y="203"/>
                      <a:pt x="190" y="201"/>
                      <a:pt x="190" y="200"/>
                    </a:cubicBezTo>
                    <a:cubicBezTo>
                      <a:pt x="191" y="200"/>
                      <a:pt x="191" y="199"/>
                      <a:pt x="192" y="199"/>
                    </a:cubicBezTo>
                    <a:cubicBezTo>
                      <a:pt x="194" y="198"/>
                      <a:pt x="195" y="197"/>
                      <a:pt x="197" y="195"/>
                    </a:cubicBezTo>
                    <a:cubicBezTo>
                      <a:pt x="199" y="194"/>
                      <a:pt x="201" y="193"/>
                      <a:pt x="202" y="192"/>
                    </a:cubicBezTo>
                    <a:cubicBezTo>
                      <a:pt x="203" y="191"/>
                      <a:pt x="204" y="191"/>
                      <a:pt x="204" y="191"/>
                    </a:cubicBezTo>
                    <a:cubicBezTo>
                      <a:pt x="204" y="191"/>
                      <a:pt x="203" y="191"/>
                      <a:pt x="203" y="192"/>
                    </a:cubicBezTo>
                    <a:cubicBezTo>
                      <a:pt x="204" y="191"/>
                      <a:pt x="203" y="193"/>
                      <a:pt x="204" y="192"/>
                    </a:cubicBezTo>
                    <a:cubicBezTo>
                      <a:pt x="205" y="191"/>
                      <a:pt x="206" y="191"/>
                      <a:pt x="206" y="191"/>
                    </a:cubicBezTo>
                    <a:cubicBezTo>
                      <a:pt x="206" y="191"/>
                      <a:pt x="205" y="191"/>
                      <a:pt x="205" y="192"/>
                    </a:cubicBezTo>
                    <a:cubicBezTo>
                      <a:pt x="205" y="192"/>
                      <a:pt x="202" y="193"/>
                      <a:pt x="203" y="194"/>
                    </a:cubicBezTo>
                    <a:cubicBezTo>
                      <a:pt x="203" y="194"/>
                      <a:pt x="205" y="193"/>
                      <a:pt x="206" y="192"/>
                    </a:cubicBezTo>
                    <a:cubicBezTo>
                      <a:pt x="206" y="192"/>
                      <a:pt x="206" y="192"/>
                      <a:pt x="207" y="192"/>
                    </a:cubicBezTo>
                    <a:cubicBezTo>
                      <a:pt x="206" y="193"/>
                      <a:pt x="205" y="193"/>
                      <a:pt x="204" y="194"/>
                    </a:cubicBezTo>
                    <a:cubicBezTo>
                      <a:pt x="203" y="194"/>
                      <a:pt x="203" y="195"/>
                      <a:pt x="203" y="195"/>
                    </a:cubicBezTo>
                    <a:cubicBezTo>
                      <a:pt x="203" y="195"/>
                      <a:pt x="203" y="196"/>
                      <a:pt x="204" y="196"/>
                    </a:cubicBezTo>
                    <a:cubicBezTo>
                      <a:pt x="205" y="195"/>
                      <a:pt x="205" y="195"/>
                      <a:pt x="206" y="194"/>
                    </a:cubicBezTo>
                    <a:cubicBezTo>
                      <a:pt x="207" y="193"/>
                      <a:pt x="208" y="193"/>
                      <a:pt x="209" y="192"/>
                    </a:cubicBezTo>
                    <a:cubicBezTo>
                      <a:pt x="210" y="191"/>
                      <a:pt x="211" y="191"/>
                      <a:pt x="211" y="190"/>
                    </a:cubicBezTo>
                    <a:cubicBezTo>
                      <a:pt x="212" y="190"/>
                      <a:pt x="213" y="190"/>
                      <a:pt x="213" y="190"/>
                    </a:cubicBezTo>
                    <a:cubicBezTo>
                      <a:pt x="215" y="189"/>
                      <a:pt x="215" y="187"/>
                      <a:pt x="215" y="186"/>
                    </a:cubicBezTo>
                    <a:close/>
                    <a:moveTo>
                      <a:pt x="229" y="189"/>
                    </a:moveTo>
                    <a:cubicBezTo>
                      <a:pt x="230" y="188"/>
                      <a:pt x="226" y="189"/>
                      <a:pt x="226" y="188"/>
                    </a:cubicBezTo>
                    <a:cubicBezTo>
                      <a:pt x="226" y="188"/>
                      <a:pt x="226" y="188"/>
                      <a:pt x="225" y="188"/>
                    </a:cubicBezTo>
                    <a:cubicBezTo>
                      <a:pt x="224" y="188"/>
                      <a:pt x="224" y="189"/>
                      <a:pt x="223" y="188"/>
                    </a:cubicBezTo>
                    <a:cubicBezTo>
                      <a:pt x="223" y="188"/>
                      <a:pt x="223" y="189"/>
                      <a:pt x="223" y="189"/>
                    </a:cubicBezTo>
                    <a:cubicBezTo>
                      <a:pt x="222" y="190"/>
                      <a:pt x="221" y="190"/>
                      <a:pt x="219" y="190"/>
                    </a:cubicBezTo>
                    <a:cubicBezTo>
                      <a:pt x="220" y="191"/>
                      <a:pt x="221" y="191"/>
                      <a:pt x="222" y="190"/>
                    </a:cubicBezTo>
                    <a:cubicBezTo>
                      <a:pt x="222" y="190"/>
                      <a:pt x="223" y="190"/>
                      <a:pt x="223" y="190"/>
                    </a:cubicBezTo>
                    <a:cubicBezTo>
                      <a:pt x="223" y="190"/>
                      <a:pt x="223" y="191"/>
                      <a:pt x="222" y="191"/>
                    </a:cubicBezTo>
                    <a:cubicBezTo>
                      <a:pt x="224" y="191"/>
                      <a:pt x="224" y="189"/>
                      <a:pt x="226" y="189"/>
                    </a:cubicBezTo>
                    <a:cubicBezTo>
                      <a:pt x="227" y="189"/>
                      <a:pt x="228" y="189"/>
                      <a:pt x="229" y="189"/>
                    </a:cubicBezTo>
                    <a:close/>
                    <a:moveTo>
                      <a:pt x="232" y="189"/>
                    </a:moveTo>
                    <a:cubicBezTo>
                      <a:pt x="231" y="189"/>
                      <a:pt x="230" y="189"/>
                      <a:pt x="229" y="189"/>
                    </a:cubicBezTo>
                    <a:cubicBezTo>
                      <a:pt x="228" y="190"/>
                      <a:pt x="227" y="190"/>
                      <a:pt x="226" y="190"/>
                    </a:cubicBezTo>
                    <a:cubicBezTo>
                      <a:pt x="225" y="190"/>
                      <a:pt x="224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1" y="191"/>
                      <a:pt x="220" y="191"/>
                      <a:pt x="219" y="192"/>
                    </a:cubicBezTo>
                    <a:cubicBezTo>
                      <a:pt x="218" y="193"/>
                      <a:pt x="217" y="193"/>
                      <a:pt x="216" y="194"/>
                    </a:cubicBezTo>
                    <a:cubicBezTo>
                      <a:pt x="215" y="194"/>
                      <a:pt x="214" y="194"/>
                      <a:pt x="214" y="195"/>
                    </a:cubicBezTo>
                    <a:cubicBezTo>
                      <a:pt x="215" y="195"/>
                      <a:pt x="215" y="195"/>
                      <a:pt x="216" y="194"/>
                    </a:cubicBezTo>
                    <a:cubicBezTo>
                      <a:pt x="217" y="194"/>
                      <a:pt x="218" y="193"/>
                      <a:pt x="218" y="194"/>
                    </a:cubicBezTo>
                    <a:cubicBezTo>
                      <a:pt x="219" y="194"/>
                      <a:pt x="219" y="194"/>
                      <a:pt x="219" y="194"/>
                    </a:cubicBezTo>
                    <a:cubicBezTo>
                      <a:pt x="220" y="194"/>
                      <a:pt x="220" y="194"/>
                      <a:pt x="221" y="194"/>
                    </a:cubicBezTo>
                    <a:cubicBezTo>
                      <a:pt x="222" y="193"/>
                      <a:pt x="224" y="192"/>
                      <a:pt x="225" y="192"/>
                    </a:cubicBezTo>
                    <a:cubicBezTo>
                      <a:pt x="227" y="191"/>
                      <a:pt x="229" y="191"/>
                      <a:pt x="230" y="191"/>
                    </a:cubicBezTo>
                    <a:cubicBezTo>
                      <a:pt x="231" y="190"/>
                      <a:pt x="231" y="190"/>
                      <a:pt x="231" y="190"/>
                    </a:cubicBezTo>
                    <a:cubicBezTo>
                      <a:pt x="230" y="190"/>
                      <a:pt x="231" y="189"/>
                      <a:pt x="231" y="189"/>
                    </a:cubicBezTo>
                    <a:cubicBezTo>
                      <a:pt x="232" y="189"/>
                      <a:pt x="233" y="190"/>
                      <a:pt x="233" y="190"/>
                    </a:cubicBezTo>
                    <a:cubicBezTo>
                      <a:pt x="233" y="189"/>
                      <a:pt x="234" y="190"/>
                      <a:pt x="234" y="189"/>
                    </a:cubicBezTo>
                    <a:cubicBezTo>
                      <a:pt x="234" y="189"/>
                      <a:pt x="233" y="189"/>
                      <a:pt x="232" y="189"/>
                    </a:cubicBezTo>
                    <a:close/>
                    <a:moveTo>
                      <a:pt x="175" y="216"/>
                    </a:moveTo>
                    <a:cubicBezTo>
                      <a:pt x="175" y="215"/>
                      <a:pt x="176" y="214"/>
                      <a:pt x="177" y="215"/>
                    </a:cubicBezTo>
                    <a:cubicBezTo>
                      <a:pt x="178" y="213"/>
                      <a:pt x="179" y="211"/>
                      <a:pt x="180" y="210"/>
                    </a:cubicBezTo>
                    <a:cubicBezTo>
                      <a:pt x="181" y="208"/>
                      <a:pt x="182" y="207"/>
                      <a:pt x="183" y="205"/>
                    </a:cubicBezTo>
                    <a:cubicBezTo>
                      <a:pt x="182" y="206"/>
                      <a:pt x="181" y="207"/>
                      <a:pt x="181" y="207"/>
                    </a:cubicBezTo>
                    <a:cubicBezTo>
                      <a:pt x="181" y="207"/>
                      <a:pt x="181" y="206"/>
                      <a:pt x="180" y="206"/>
                    </a:cubicBezTo>
                    <a:cubicBezTo>
                      <a:pt x="180" y="207"/>
                      <a:pt x="179" y="208"/>
                      <a:pt x="179" y="209"/>
                    </a:cubicBezTo>
                    <a:cubicBezTo>
                      <a:pt x="178" y="210"/>
                      <a:pt x="177" y="211"/>
                      <a:pt x="177" y="212"/>
                    </a:cubicBezTo>
                    <a:cubicBezTo>
                      <a:pt x="176" y="213"/>
                      <a:pt x="175" y="214"/>
                      <a:pt x="175" y="215"/>
                    </a:cubicBezTo>
                    <a:cubicBezTo>
                      <a:pt x="174" y="216"/>
                      <a:pt x="174" y="217"/>
                      <a:pt x="173" y="218"/>
                    </a:cubicBezTo>
                    <a:cubicBezTo>
                      <a:pt x="174" y="218"/>
                      <a:pt x="174" y="217"/>
                      <a:pt x="175" y="216"/>
                    </a:cubicBezTo>
                    <a:close/>
                    <a:moveTo>
                      <a:pt x="145" y="215"/>
                    </a:moveTo>
                    <a:cubicBezTo>
                      <a:pt x="145" y="215"/>
                      <a:pt x="144" y="214"/>
                      <a:pt x="144" y="214"/>
                    </a:cubicBezTo>
                    <a:cubicBezTo>
                      <a:pt x="144" y="215"/>
                      <a:pt x="143" y="216"/>
                      <a:pt x="142" y="217"/>
                    </a:cubicBezTo>
                    <a:cubicBezTo>
                      <a:pt x="142" y="218"/>
                      <a:pt x="142" y="218"/>
                      <a:pt x="142" y="219"/>
                    </a:cubicBezTo>
                    <a:cubicBezTo>
                      <a:pt x="141" y="220"/>
                      <a:pt x="141" y="220"/>
                      <a:pt x="141" y="221"/>
                    </a:cubicBezTo>
                    <a:cubicBezTo>
                      <a:pt x="141" y="223"/>
                      <a:pt x="139" y="226"/>
                      <a:pt x="139" y="229"/>
                    </a:cubicBezTo>
                    <a:cubicBezTo>
                      <a:pt x="140" y="227"/>
                      <a:pt x="141" y="225"/>
                      <a:pt x="142" y="223"/>
                    </a:cubicBezTo>
                    <a:cubicBezTo>
                      <a:pt x="142" y="222"/>
                      <a:pt x="143" y="221"/>
                      <a:pt x="143" y="220"/>
                    </a:cubicBezTo>
                    <a:cubicBezTo>
                      <a:pt x="144" y="219"/>
                      <a:pt x="144" y="218"/>
                      <a:pt x="145" y="217"/>
                    </a:cubicBezTo>
                    <a:cubicBezTo>
                      <a:pt x="145" y="216"/>
                      <a:pt x="146" y="215"/>
                      <a:pt x="145" y="215"/>
                    </a:cubicBezTo>
                    <a:close/>
                    <a:moveTo>
                      <a:pt x="142" y="248"/>
                    </a:moveTo>
                    <a:cubicBezTo>
                      <a:pt x="142" y="250"/>
                      <a:pt x="142" y="251"/>
                      <a:pt x="143" y="250"/>
                    </a:cubicBezTo>
                    <a:cubicBezTo>
                      <a:pt x="144" y="250"/>
                      <a:pt x="144" y="249"/>
                      <a:pt x="144" y="247"/>
                    </a:cubicBezTo>
                    <a:cubicBezTo>
                      <a:pt x="144" y="246"/>
                      <a:pt x="145" y="244"/>
                      <a:pt x="144" y="246"/>
                    </a:cubicBezTo>
                    <a:cubicBezTo>
                      <a:pt x="143" y="246"/>
                      <a:pt x="143" y="246"/>
                      <a:pt x="142" y="248"/>
                    </a:cubicBezTo>
                    <a:close/>
                    <a:moveTo>
                      <a:pt x="157" y="292"/>
                    </a:moveTo>
                    <a:cubicBezTo>
                      <a:pt x="157" y="292"/>
                      <a:pt x="157" y="294"/>
                      <a:pt x="158" y="294"/>
                    </a:cubicBezTo>
                    <a:cubicBezTo>
                      <a:pt x="159" y="293"/>
                      <a:pt x="158" y="291"/>
                      <a:pt x="158" y="290"/>
                    </a:cubicBezTo>
                    <a:cubicBezTo>
                      <a:pt x="157" y="290"/>
                      <a:pt x="156" y="289"/>
                      <a:pt x="157" y="292"/>
                    </a:cubicBezTo>
                    <a:close/>
                    <a:moveTo>
                      <a:pt x="140" y="233"/>
                    </a:moveTo>
                    <a:cubicBezTo>
                      <a:pt x="141" y="232"/>
                      <a:pt x="141" y="230"/>
                      <a:pt x="142" y="227"/>
                    </a:cubicBezTo>
                    <a:cubicBezTo>
                      <a:pt x="140" y="229"/>
                      <a:pt x="139" y="231"/>
                      <a:pt x="138" y="234"/>
                    </a:cubicBezTo>
                    <a:cubicBezTo>
                      <a:pt x="139" y="234"/>
                      <a:pt x="139" y="234"/>
                      <a:pt x="140" y="233"/>
                    </a:cubicBezTo>
                    <a:close/>
                    <a:moveTo>
                      <a:pt x="267" y="195"/>
                    </a:move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lose/>
                    <a:moveTo>
                      <a:pt x="271" y="197"/>
                    </a:moveTo>
                    <a:cubicBezTo>
                      <a:pt x="270" y="196"/>
                      <a:pt x="269" y="194"/>
                      <a:pt x="268" y="195"/>
                    </a:cubicBezTo>
                    <a:cubicBezTo>
                      <a:pt x="268" y="195"/>
                      <a:pt x="267" y="195"/>
                      <a:pt x="267" y="195"/>
                    </a:cubicBezTo>
                    <a:cubicBezTo>
                      <a:pt x="268" y="196"/>
                      <a:pt x="270" y="197"/>
                      <a:pt x="271" y="197"/>
                    </a:cubicBezTo>
                    <a:close/>
                    <a:moveTo>
                      <a:pt x="266" y="195"/>
                    </a:moveTo>
                    <a:cubicBezTo>
                      <a:pt x="264" y="195"/>
                      <a:pt x="263" y="194"/>
                      <a:pt x="261" y="193"/>
                    </a:cubicBezTo>
                    <a:cubicBezTo>
                      <a:pt x="260" y="193"/>
                      <a:pt x="259" y="192"/>
                      <a:pt x="258" y="191"/>
                    </a:cubicBezTo>
                    <a:cubicBezTo>
                      <a:pt x="257" y="192"/>
                      <a:pt x="258" y="193"/>
                      <a:pt x="259" y="193"/>
                    </a:cubicBezTo>
                    <a:cubicBezTo>
                      <a:pt x="259" y="194"/>
                      <a:pt x="256" y="193"/>
                      <a:pt x="258" y="194"/>
                    </a:cubicBezTo>
                    <a:cubicBezTo>
                      <a:pt x="259" y="195"/>
                      <a:pt x="257" y="195"/>
                      <a:pt x="258" y="196"/>
                    </a:cubicBezTo>
                    <a:cubicBezTo>
                      <a:pt x="259" y="196"/>
                      <a:pt x="259" y="197"/>
                      <a:pt x="260" y="197"/>
                    </a:cubicBezTo>
                    <a:cubicBezTo>
                      <a:pt x="262" y="199"/>
                      <a:pt x="260" y="196"/>
                      <a:pt x="261" y="197"/>
                    </a:cubicBezTo>
                    <a:cubicBezTo>
                      <a:pt x="261" y="197"/>
                      <a:pt x="261" y="197"/>
                      <a:pt x="261" y="197"/>
                    </a:cubicBezTo>
                    <a:cubicBezTo>
                      <a:pt x="262" y="198"/>
                      <a:pt x="264" y="198"/>
                      <a:pt x="265" y="198"/>
                    </a:cubicBezTo>
                    <a:cubicBezTo>
                      <a:pt x="266" y="199"/>
                      <a:pt x="266" y="200"/>
                      <a:pt x="267" y="200"/>
                    </a:cubicBezTo>
                    <a:cubicBezTo>
                      <a:pt x="267" y="200"/>
                      <a:pt x="267" y="199"/>
                      <a:pt x="267" y="198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66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6" y="197"/>
                      <a:pt x="266" y="197"/>
                      <a:pt x="267" y="197"/>
                    </a:cubicBezTo>
                    <a:cubicBezTo>
                      <a:pt x="268" y="196"/>
                      <a:pt x="268" y="196"/>
                      <a:pt x="269" y="198"/>
                    </a:cubicBezTo>
                    <a:cubicBezTo>
                      <a:pt x="270" y="199"/>
                      <a:pt x="272" y="199"/>
                      <a:pt x="274" y="200"/>
                    </a:cubicBezTo>
                    <a:cubicBezTo>
                      <a:pt x="273" y="199"/>
                      <a:pt x="271" y="198"/>
                      <a:pt x="270" y="197"/>
                    </a:cubicBezTo>
                    <a:cubicBezTo>
                      <a:pt x="268" y="197"/>
                      <a:pt x="267" y="196"/>
                      <a:pt x="266" y="195"/>
                    </a:cubicBezTo>
                    <a:close/>
                    <a:moveTo>
                      <a:pt x="260" y="321"/>
                    </a:moveTo>
                    <a:cubicBezTo>
                      <a:pt x="258" y="321"/>
                      <a:pt x="258" y="321"/>
                      <a:pt x="258" y="321"/>
                    </a:cubicBezTo>
                    <a:cubicBezTo>
                      <a:pt x="258" y="321"/>
                      <a:pt x="257" y="321"/>
                      <a:pt x="256" y="321"/>
                    </a:cubicBezTo>
                    <a:cubicBezTo>
                      <a:pt x="255" y="321"/>
                      <a:pt x="253" y="322"/>
                      <a:pt x="252" y="323"/>
                    </a:cubicBezTo>
                    <a:cubicBezTo>
                      <a:pt x="253" y="323"/>
                      <a:pt x="255" y="322"/>
                      <a:pt x="256" y="322"/>
                    </a:cubicBezTo>
                    <a:cubicBezTo>
                      <a:pt x="255" y="323"/>
                      <a:pt x="253" y="324"/>
                      <a:pt x="252" y="324"/>
                    </a:cubicBezTo>
                    <a:cubicBezTo>
                      <a:pt x="250" y="325"/>
                      <a:pt x="249" y="325"/>
                      <a:pt x="247" y="326"/>
                    </a:cubicBezTo>
                    <a:cubicBezTo>
                      <a:pt x="248" y="326"/>
                      <a:pt x="250" y="326"/>
                      <a:pt x="251" y="325"/>
                    </a:cubicBezTo>
                    <a:cubicBezTo>
                      <a:pt x="252" y="325"/>
                      <a:pt x="253" y="325"/>
                      <a:pt x="254" y="324"/>
                    </a:cubicBezTo>
                    <a:cubicBezTo>
                      <a:pt x="256" y="323"/>
                      <a:pt x="258" y="322"/>
                      <a:pt x="260" y="321"/>
                    </a:cubicBezTo>
                    <a:cubicBezTo>
                      <a:pt x="260" y="321"/>
                      <a:pt x="258" y="321"/>
                      <a:pt x="258" y="322"/>
                    </a:cubicBezTo>
                    <a:cubicBezTo>
                      <a:pt x="259" y="322"/>
                      <a:pt x="260" y="322"/>
                      <a:pt x="260" y="321"/>
                    </a:cubicBezTo>
                    <a:cubicBezTo>
                      <a:pt x="261" y="321"/>
                      <a:pt x="262" y="321"/>
                      <a:pt x="262" y="320"/>
                    </a:cubicBezTo>
                    <a:cubicBezTo>
                      <a:pt x="263" y="320"/>
                      <a:pt x="265" y="319"/>
                      <a:pt x="266" y="318"/>
                    </a:cubicBezTo>
                    <a:cubicBezTo>
                      <a:pt x="264" y="319"/>
                      <a:pt x="262" y="319"/>
                      <a:pt x="261" y="320"/>
                    </a:cubicBezTo>
                    <a:cubicBezTo>
                      <a:pt x="260" y="320"/>
                      <a:pt x="260" y="320"/>
                      <a:pt x="260" y="321"/>
                    </a:cubicBezTo>
                    <a:close/>
                    <a:moveTo>
                      <a:pt x="268" y="193"/>
                    </a:moveTo>
                    <a:cubicBezTo>
                      <a:pt x="267" y="194"/>
                      <a:pt x="265" y="193"/>
                      <a:pt x="265" y="193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4" y="194"/>
                      <a:pt x="266" y="194"/>
                      <a:pt x="267" y="195"/>
                    </a:cubicBezTo>
                    <a:cubicBezTo>
                      <a:pt x="267" y="195"/>
                      <a:pt x="267" y="194"/>
                      <a:pt x="268" y="193"/>
                    </a:cubicBezTo>
                    <a:close/>
                    <a:moveTo>
                      <a:pt x="240" y="184"/>
                    </a:moveTo>
                    <a:cubicBezTo>
                      <a:pt x="240" y="183"/>
                      <a:pt x="241" y="184"/>
                      <a:pt x="241" y="183"/>
                    </a:cubicBezTo>
                    <a:cubicBezTo>
                      <a:pt x="240" y="183"/>
                      <a:pt x="239" y="182"/>
                      <a:pt x="238" y="182"/>
                    </a:cubicBezTo>
                    <a:cubicBezTo>
                      <a:pt x="236" y="183"/>
                      <a:pt x="237" y="184"/>
                      <a:pt x="237" y="184"/>
                    </a:cubicBezTo>
                    <a:cubicBezTo>
                      <a:pt x="238" y="183"/>
                      <a:pt x="239" y="184"/>
                      <a:pt x="240" y="184"/>
                    </a:cubicBezTo>
                    <a:close/>
                    <a:moveTo>
                      <a:pt x="244" y="193"/>
                    </a:moveTo>
                    <a:cubicBezTo>
                      <a:pt x="244" y="193"/>
                      <a:pt x="244" y="194"/>
                      <a:pt x="245" y="194"/>
                    </a:cubicBezTo>
                    <a:cubicBezTo>
                      <a:pt x="246" y="194"/>
                      <a:pt x="246" y="194"/>
                      <a:pt x="247" y="194"/>
                    </a:cubicBezTo>
                    <a:cubicBezTo>
                      <a:pt x="247" y="194"/>
                      <a:pt x="247" y="194"/>
                      <a:pt x="247" y="194"/>
                    </a:cubicBezTo>
                    <a:cubicBezTo>
                      <a:pt x="247" y="192"/>
                      <a:pt x="246" y="192"/>
                      <a:pt x="244" y="192"/>
                    </a:cubicBezTo>
                    <a:cubicBezTo>
                      <a:pt x="243" y="192"/>
                      <a:pt x="242" y="192"/>
                      <a:pt x="242" y="192"/>
                    </a:cubicBezTo>
                    <a:cubicBezTo>
                      <a:pt x="241" y="192"/>
                      <a:pt x="240" y="191"/>
                      <a:pt x="239" y="192"/>
                    </a:cubicBezTo>
                    <a:cubicBezTo>
                      <a:pt x="238" y="192"/>
                      <a:pt x="238" y="191"/>
                      <a:pt x="238" y="191"/>
                    </a:cubicBezTo>
                    <a:cubicBezTo>
                      <a:pt x="238" y="192"/>
                      <a:pt x="238" y="192"/>
                      <a:pt x="238" y="192"/>
                    </a:cubicBezTo>
                    <a:cubicBezTo>
                      <a:pt x="239" y="192"/>
                      <a:pt x="241" y="193"/>
                      <a:pt x="242" y="193"/>
                    </a:cubicBezTo>
                    <a:cubicBezTo>
                      <a:pt x="243" y="193"/>
                      <a:pt x="243" y="193"/>
                      <a:pt x="244" y="193"/>
                    </a:cubicBezTo>
                    <a:close/>
                    <a:moveTo>
                      <a:pt x="229" y="205"/>
                    </a:moveTo>
                    <a:cubicBezTo>
                      <a:pt x="228" y="205"/>
                      <a:pt x="227" y="205"/>
                      <a:pt x="227" y="205"/>
                    </a:cubicBezTo>
                    <a:cubicBezTo>
                      <a:pt x="227" y="206"/>
                      <a:pt x="227" y="206"/>
                      <a:pt x="228" y="206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28" y="206"/>
                      <a:pt x="227" y="206"/>
                      <a:pt x="227" y="206"/>
                    </a:cubicBezTo>
                    <a:cubicBezTo>
                      <a:pt x="226" y="206"/>
                      <a:pt x="225" y="207"/>
                      <a:pt x="224" y="207"/>
                    </a:cubicBezTo>
                    <a:cubicBezTo>
                      <a:pt x="224" y="207"/>
                      <a:pt x="225" y="207"/>
                      <a:pt x="225" y="207"/>
                    </a:cubicBezTo>
                    <a:cubicBezTo>
                      <a:pt x="227" y="207"/>
                      <a:pt x="228" y="207"/>
                      <a:pt x="229" y="206"/>
                    </a:cubicBezTo>
                    <a:cubicBezTo>
                      <a:pt x="229" y="206"/>
                      <a:pt x="229" y="205"/>
                      <a:pt x="229" y="205"/>
                    </a:cubicBezTo>
                    <a:close/>
                    <a:moveTo>
                      <a:pt x="471" y="263"/>
                    </a:moveTo>
                    <a:cubicBezTo>
                      <a:pt x="471" y="260"/>
                      <a:pt x="471" y="258"/>
                      <a:pt x="471" y="256"/>
                    </a:cubicBezTo>
                    <a:cubicBezTo>
                      <a:pt x="470" y="258"/>
                      <a:pt x="470" y="260"/>
                      <a:pt x="470" y="263"/>
                    </a:cubicBezTo>
                    <a:cubicBezTo>
                      <a:pt x="470" y="265"/>
                      <a:pt x="470" y="267"/>
                      <a:pt x="469" y="269"/>
                    </a:cubicBezTo>
                    <a:cubicBezTo>
                      <a:pt x="469" y="274"/>
                      <a:pt x="468" y="278"/>
                      <a:pt x="467" y="282"/>
                    </a:cubicBezTo>
                    <a:cubicBezTo>
                      <a:pt x="466" y="283"/>
                      <a:pt x="466" y="284"/>
                      <a:pt x="466" y="284"/>
                    </a:cubicBezTo>
                    <a:cubicBezTo>
                      <a:pt x="467" y="285"/>
                      <a:pt x="467" y="286"/>
                      <a:pt x="467" y="283"/>
                    </a:cubicBezTo>
                    <a:cubicBezTo>
                      <a:pt x="468" y="279"/>
                      <a:pt x="469" y="274"/>
                      <a:pt x="470" y="269"/>
                    </a:cubicBezTo>
                    <a:cubicBezTo>
                      <a:pt x="470" y="267"/>
                      <a:pt x="471" y="265"/>
                      <a:pt x="471" y="263"/>
                    </a:cubicBezTo>
                    <a:close/>
                    <a:moveTo>
                      <a:pt x="450" y="246"/>
                    </a:moveTo>
                    <a:cubicBezTo>
                      <a:pt x="451" y="240"/>
                      <a:pt x="450" y="236"/>
                      <a:pt x="449" y="232"/>
                    </a:cubicBezTo>
                    <a:cubicBezTo>
                      <a:pt x="449" y="225"/>
                      <a:pt x="449" y="220"/>
                      <a:pt x="448" y="215"/>
                    </a:cubicBezTo>
                    <a:cubicBezTo>
                      <a:pt x="449" y="214"/>
                      <a:pt x="449" y="213"/>
                      <a:pt x="449" y="210"/>
                    </a:cubicBezTo>
                    <a:cubicBezTo>
                      <a:pt x="449" y="207"/>
                      <a:pt x="449" y="204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6" y="196"/>
                      <a:pt x="446" y="196"/>
                      <a:pt x="446" y="198"/>
                    </a:cubicBezTo>
                    <a:cubicBezTo>
                      <a:pt x="446" y="200"/>
                      <a:pt x="445" y="194"/>
                      <a:pt x="445" y="195"/>
                    </a:cubicBezTo>
                    <a:cubicBezTo>
                      <a:pt x="444" y="197"/>
                      <a:pt x="445" y="201"/>
                      <a:pt x="445" y="202"/>
                    </a:cubicBezTo>
                    <a:cubicBezTo>
                      <a:pt x="445" y="202"/>
                      <a:pt x="444" y="200"/>
                      <a:pt x="444" y="200"/>
                    </a:cubicBezTo>
                    <a:cubicBezTo>
                      <a:pt x="444" y="198"/>
                      <a:pt x="443" y="197"/>
                      <a:pt x="443" y="199"/>
                    </a:cubicBezTo>
                    <a:cubicBezTo>
                      <a:pt x="444" y="205"/>
                      <a:pt x="443" y="200"/>
                      <a:pt x="442" y="196"/>
                    </a:cubicBezTo>
                    <a:cubicBezTo>
                      <a:pt x="441" y="191"/>
                      <a:pt x="440" y="187"/>
                      <a:pt x="439" y="184"/>
                    </a:cubicBezTo>
                    <a:cubicBezTo>
                      <a:pt x="437" y="180"/>
                      <a:pt x="436" y="177"/>
                      <a:pt x="435" y="174"/>
                    </a:cubicBezTo>
                    <a:cubicBezTo>
                      <a:pt x="434" y="174"/>
                      <a:pt x="434" y="172"/>
                      <a:pt x="433" y="171"/>
                    </a:cubicBezTo>
                    <a:cubicBezTo>
                      <a:pt x="433" y="168"/>
                      <a:pt x="434" y="170"/>
                      <a:pt x="434" y="170"/>
                    </a:cubicBezTo>
                    <a:cubicBezTo>
                      <a:pt x="434" y="169"/>
                      <a:pt x="436" y="171"/>
                      <a:pt x="433" y="165"/>
                    </a:cubicBezTo>
                    <a:cubicBezTo>
                      <a:pt x="432" y="164"/>
                      <a:pt x="432" y="163"/>
                      <a:pt x="432" y="163"/>
                    </a:cubicBezTo>
                    <a:cubicBezTo>
                      <a:pt x="432" y="162"/>
                      <a:pt x="432" y="163"/>
                      <a:pt x="433" y="163"/>
                    </a:cubicBezTo>
                    <a:cubicBezTo>
                      <a:pt x="433" y="163"/>
                      <a:pt x="433" y="164"/>
                      <a:pt x="433" y="165"/>
                    </a:cubicBezTo>
                    <a:cubicBezTo>
                      <a:pt x="434" y="165"/>
                      <a:pt x="434" y="166"/>
                      <a:pt x="434" y="167"/>
                    </a:cubicBezTo>
                    <a:cubicBezTo>
                      <a:pt x="435" y="168"/>
                      <a:pt x="435" y="169"/>
                      <a:pt x="435" y="169"/>
                    </a:cubicBezTo>
                    <a:cubicBezTo>
                      <a:pt x="435" y="170"/>
                      <a:pt x="436" y="170"/>
                      <a:pt x="436" y="171"/>
                    </a:cubicBezTo>
                    <a:cubicBezTo>
                      <a:pt x="437" y="175"/>
                      <a:pt x="439" y="180"/>
                      <a:pt x="439" y="181"/>
                    </a:cubicBezTo>
                    <a:cubicBezTo>
                      <a:pt x="439" y="179"/>
                      <a:pt x="438" y="177"/>
                      <a:pt x="438" y="175"/>
                    </a:cubicBezTo>
                    <a:cubicBezTo>
                      <a:pt x="437" y="174"/>
                      <a:pt x="437" y="172"/>
                      <a:pt x="436" y="171"/>
                    </a:cubicBezTo>
                    <a:cubicBezTo>
                      <a:pt x="437" y="172"/>
                      <a:pt x="438" y="174"/>
                      <a:pt x="438" y="176"/>
                    </a:cubicBezTo>
                    <a:cubicBezTo>
                      <a:pt x="439" y="178"/>
                      <a:pt x="440" y="181"/>
                      <a:pt x="441" y="183"/>
                    </a:cubicBezTo>
                    <a:cubicBezTo>
                      <a:pt x="440" y="179"/>
                      <a:pt x="439" y="177"/>
                      <a:pt x="438" y="174"/>
                    </a:cubicBezTo>
                    <a:cubicBezTo>
                      <a:pt x="438" y="173"/>
                      <a:pt x="437" y="172"/>
                      <a:pt x="437" y="170"/>
                    </a:cubicBezTo>
                    <a:cubicBezTo>
                      <a:pt x="438" y="171"/>
                      <a:pt x="438" y="170"/>
                      <a:pt x="439" y="171"/>
                    </a:cubicBezTo>
                    <a:cubicBezTo>
                      <a:pt x="440" y="173"/>
                      <a:pt x="439" y="168"/>
                      <a:pt x="438" y="166"/>
                    </a:cubicBezTo>
                    <a:cubicBezTo>
                      <a:pt x="436" y="161"/>
                      <a:pt x="434" y="159"/>
                      <a:pt x="432" y="155"/>
                    </a:cubicBezTo>
                    <a:cubicBezTo>
                      <a:pt x="431" y="153"/>
                      <a:pt x="430" y="153"/>
                      <a:pt x="429" y="150"/>
                    </a:cubicBezTo>
                    <a:cubicBezTo>
                      <a:pt x="428" y="148"/>
                      <a:pt x="429" y="147"/>
                      <a:pt x="429" y="147"/>
                    </a:cubicBezTo>
                    <a:cubicBezTo>
                      <a:pt x="430" y="147"/>
                      <a:pt x="430" y="147"/>
                      <a:pt x="432" y="150"/>
                    </a:cubicBezTo>
                    <a:cubicBezTo>
                      <a:pt x="434" y="153"/>
                      <a:pt x="434" y="153"/>
                      <a:pt x="434" y="151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5" y="154"/>
                      <a:pt x="436" y="157"/>
                      <a:pt x="437" y="160"/>
                    </a:cubicBezTo>
                    <a:cubicBezTo>
                      <a:pt x="438" y="161"/>
                      <a:pt x="438" y="163"/>
                      <a:pt x="439" y="164"/>
                    </a:cubicBezTo>
                    <a:cubicBezTo>
                      <a:pt x="440" y="165"/>
                      <a:pt x="440" y="167"/>
                      <a:pt x="441" y="168"/>
                    </a:cubicBezTo>
                    <a:cubicBezTo>
                      <a:pt x="441" y="170"/>
                      <a:pt x="443" y="172"/>
                      <a:pt x="442" y="169"/>
                    </a:cubicBezTo>
                    <a:cubicBezTo>
                      <a:pt x="440" y="163"/>
                      <a:pt x="439" y="159"/>
                      <a:pt x="437" y="154"/>
                    </a:cubicBezTo>
                    <a:cubicBezTo>
                      <a:pt x="435" y="150"/>
                      <a:pt x="434" y="147"/>
                      <a:pt x="432" y="143"/>
                    </a:cubicBezTo>
                    <a:cubicBezTo>
                      <a:pt x="426" y="133"/>
                      <a:pt x="426" y="133"/>
                      <a:pt x="426" y="133"/>
                    </a:cubicBezTo>
                    <a:cubicBezTo>
                      <a:pt x="422" y="127"/>
                      <a:pt x="418" y="121"/>
                      <a:pt x="413" y="114"/>
                    </a:cubicBezTo>
                    <a:cubicBezTo>
                      <a:pt x="413" y="114"/>
                      <a:pt x="415" y="117"/>
                      <a:pt x="415" y="117"/>
                    </a:cubicBezTo>
                    <a:cubicBezTo>
                      <a:pt x="412" y="114"/>
                      <a:pt x="410" y="110"/>
                      <a:pt x="407" y="107"/>
                    </a:cubicBezTo>
                    <a:cubicBezTo>
                      <a:pt x="404" y="104"/>
                      <a:pt x="401" y="101"/>
                      <a:pt x="398" y="98"/>
                    </a:cubicBezTo>
                    <a:cubicBezTo>
                      <a:pt x="403" y="103"/>
                      <a:pt x="404" y="105"/>
                      <a:pt x="406" y="109"/>
                    </a:cubicBezTo>
                    <a:cubicBezTo>
                      <a:pt x="406" y="109"/>
                      <a:pt x="406" y="109"/>
                      <a:pt x="406" y="110"/>
                    </a:cubicBezTo>
                    <a:cubicBezTo>
                      <a:pt x="405" y="110"/>
                      <a:pt x="405" y="111"/>
                      <a:pt x="406" y="113"/>
                    </a:cubicBezTo>
                    <a:cubicBezTo>
                      <a:pt x="407" y="115"/>
                      <a:pt x="409" y="118"/>
                      <a:pt x="412" y="123"/>
                    </a:cubicBezTo>
                    <a:cubicBezTo>
                      <a:pt x="414" y="125"/>
                      <a:pt x="415" y="127"/>
                      <a:pt x="417" y="130"/>
                    </a:cubicBezTo>
                    <a:cubicBezTo>
                      <a:pt x="418" y="132"/>
                      <a:pt x="420" y="135"/>
                      <a:pt x="420" y="137"/>
                    </a:cubicBezTo>
                    <a:cubicBezTo>
                      <a:pt x="417" y="131"/>
                      <a:pt x="417" y="131"/>
                      <a:pt x="417" y="131"/>
                    </a:cubicBezTo>
                    <a:cubicBezTo>
                      <a:pt x="416" y="129"/>
                      <a:pt x="414" y="127"/>
                      <a:pt x="413" y="126"/>
                    </a:cubicBezTo>
                    <a:cubicBezTo>
                      <a:pt x="410" y="122"/>
                      <a:pt x="408" y="118"/>
                      <a:pt x="405" y="114"/>
                    </a:cubicBezTo>
                    <a:cubicBezTo>
                      <a:pt x="404" y="113"/>
                      <a:pt x="402" y="110"/>
                      <a:pt x="402" y="111"/>
                    </a:cubicBezTo>
                    <a:cubicBezTo>
                      <a:pt x="402" y="112"/>
                      <a:pt x="403" y="113"/>
                      <a:pt x="404" y="114"/>
                    </a:cubicBezTo>
                    <a:cubicBezTo>
                      <a:pt x="406" y="116"/>
                      <a:pt x="406" y="117"/>
                      <a:pt x="406" y="117"/>
                    </a:cubicBezTo>
                    <a:cubicBezTo>
                      <a:pt x="406" y="118"/>
                      <a:pt x="406" y="119"/>
                      <a:pt x="408" y="122"/>
                    </a:cubicBezTo>
                    <a:cubicBezTo>
                      <a:pt x="410" y="124"/>
                      <a:pt x="411" y="127"/>
                      <a:pt x="414" y="131"/>
                    </a:cubicBezTo>
                    <a:cubicBezTo>
                      <a:pt x="410" y="125"/>
                      <a:pt x="406" y="120"/>
                      <a:pt x="403" y="116"/>
                    </a:cubicBezTo>
                    <a:cubicBezTo>
                      <a:pt x="399" y="112"/>
                      <a:pt x="396" y="108"/>
                      <a:pt x="393" y="105"/>
                    </a:cubicBezTo>
                    <a:cubicBezTo>
                      <a:pt x="393" y="105"/>
                      <a:pt x="394" y="105"/>
                      <a:pt x="394" y="105"/>
                    </a:cubicBezTo>
                    <a:cubicBezTo>
                      <a:pt x="394" y="105"/>
                      <a:pt x="394" y="105"/>
                      <a:pt x="393" y="104"/>
                    </a:cubicBezTo>
                    <a:cubicBezTo>
                      <a:pt x="394" y="105"/>
                      <a:pt x="395" y="106"/>
                      <a:pt x="396" y="107"/>
                    </a:cubicBezTo>
                    <a:cubicBezTo>
                      <a:pt x="395" y="106"/>
                      <a:pt x="394" y="104"/>
                      <a:pt x="393" y="103"/>
                    </a:cubicBezTo>
                    <a:cubicBezTo>
                      <a:pt x="393" y="103"/>
                      <a:pt x="393" y="103"/>
                      <a:pt x="393" y="103"/>
                    </a:cubicBezTo>
                    <a:cubicBezTo>
                      <a:pt x="392" y="101"/>
                      <a:pt x="391" y="100"/>
                      <a:pt x="389" y="99"/>
                    </a:cubicBezTo>
                    <a:cubicBezTo>
                      <a:pt x="389" y="99"/>
                      <a:pt x="389" y="98"/>
                      <a:pt x="388" y="98"/>
                    </a:cubicBezTo>
                    <a:cubicBezTo>
                      <a:pt x="386" y="96"/>
                      <a:pt x="385" y="95"/>
                      <a:pt x="383" y="93"/>
                    </a:cubicBezTo>
                    <a:cubicBezTo>
                      <a:pt x="383" y="93"/>
                      <a:pt x="382" y="93"/>
                      <a:pt x="382" y="93"/>
                    </a:cubicBezTo>
                    <a:cubicBezTo>
                      <a:pt x="380" y="91"/>
                      <a:pt x="379" y="90"/>
                      <a:pt x="377" y="89"/>
                    </a:cubicBezTo>
                    <a:cubicBezTo>
                      <a:pt x="379" y="91"/>
                      <a:pt x="382" y="94"/>
                      <a:pt x="384" y="96"/>
                    </a:cubicBezTo>
                    <a:cubicBezTo>
                      <a:pt x="386" y="98"/>
                      <a:pt x="387" y="100"/>
                      <a:pt x="389" y="101"/>
                    </a:cubicBezTo>
                    <a:cubicBezTo>
                      <a:pt x="391" y="104"/>
                      <a:pt x="394" y="107"/>
                      <a:pt x="396" y="110"/>
                    </a:cubicBezTo>
                    <a:cubicBezTo>
                      <a:pt x="397" y="110"/>
                      <a:pt x="397" y="111"/>
                      <a:pt x="397" y="111"/>
                    </a:cubicBezTo>
                    <a:cubicBezTo>
                      <a:pt x="398" y="112"/>
                      <a:pt x="399" y="113"/>
                      <a:pt x="398" y="112"/>
                    </a:cubicBezTo>
                    <a:cubicBezTo>
                      <a:pt x="398" y="112"/>
                      <a:pt x="397" y="111"/>
                      <a:pt x="397" y="111"/>
                    </a:cubicBezTo>
                    <a:cubicBezTo>
                      <a:pt x="394" y="108"/>
                      <a:pt x="392" y="106"/>
                      <a:pt x="390" y="104"/>
                    </a:cubicBezTo>
                    <a:cubicBezTo>
                      <a:pt x="389" y="103"/>
                      <a:pt x="389" y="103"/>
                      <a:pt x="389" y="103"/>
                    </a:cubicBezTo>
                    <a:cubicBezTo>
                      <a:pt x="388" y="101"/>
                      <a:pt x="386" y="100"/>
                      <a:pt x="385" y="98"/>
                    </a:cubicBezTo>
                    <a:cubicBezTo>
                      <a:pt x="382" y="95"/>
                      <a:pt x="379" y="92"/>
                      <a:pt x="376" y="89"/>
                    </a:cubicBezTo>
                    <a:cubicBezTo>
                      <a:pt x="375" y="88"/>
                      <a:pt x="378" y="90"/>
                      <a:pt x="377" y="89"/>
                    </a:cubicBezTo>
                    <a:cubicBezTo>
                      <a:pt x="376" y="88"/>
                      <a:pt x="375" y="87"/>
                      <a:pt x="374" y="86"/>
                    </a:cubicBezTo>
                    <a:cubicBezTo>
                      <a:pt x="372" y="84"/>
                      <a:pt x="370" y="81"/>
                      <a:pt x="366" y="78"/>
                    </a:cubicBezTo>
                    <a:cubicBezTo>
                      <a:pt x="365" y="77"/>
                      <a:pt x="363" y="75"/>
                      <a:pt x="361" y="74"/>
                    </a:cubicBezTo>
                    <a:cubicBezTo>
                      <a:pt x="359" y="72"/>
                      <a:pt x="357" y="71"/>
                      <a:pt x="355" y="69"/>
                    </a:cubicBezTo>
                    <a:cubicBezTo>
                      <a:pt x="353" y="68"/>
                      <a:pt x="352" y="67"/>
                      <a:pt x="350" y="66"/>
                    </a:cubicBezTo>
                    <a:cubicBezTo>
                      <a:pt x="348" y="65"/>
                      <a:pt x="346" y="64"/>
                      <a:pt x="344" y="62"/>
                    </a:cubicBezTo>
                    <a:cubicBezTo>
                      <a:pt x="348" y="64"/>
                      <a:pt x="351" y="67"/>
                      <a:pt x="353" y="67"/>
                    </a:cubicBezTo>
                    <a:cubicBezTo>
                      <a:pt x="349" y="65"/>
                      <a:pt x="346" y="62"/>
                      <a:pt x="344" y="61"/>
                    </a:cubicBezTo>
                    <a:cubicBezTo>
                      <a:pt x="339" y="58"/>
                      <a:pt x="334" y="55"/>
                      <a:pt x="328" y="52"/>
                    </a:cubicBezTo>
                    <a:cubicBezTo>
                      <a:pt x="329" y="52"/>
                      <a:pt x="329" y="52"/>
                      <a:pt x="330" y="52"/>
                    </a:cubicBezTo>
                    <a:cubicBezTo>
                      <a:pt x="330" y="52"/>
                      <a:pt x="330" y="52"/>
                      <a:pt x="330" y="52"/>
                    </a:cubicBezTo>
                    <a:cubicBezTo>
                      <a:pt x="331" y="52"/>
                      <a:pt x="331" y="52"/>
                      <a:pt x="331" y="53"/>
                    </a:cubicBezTo>
                    <a:cubicBezTo>
                      <a:pt x="332" y="53"/>
                      <a:pt x="336" y="55"/>
                      <a:pt x="335" y="54"/>
                    </a:cubicBezTo>
                    <a:cubicBezTo>
                      <a:pt x="335" y="54"/>
                      <a:pt x="334" y="53"/>
                      <a:pt x="333" y="53"/>
                    </a:cubicBezTo>
                    <a:cubicBezTo>
                      <a:pt x="334" y="53"/>
                      <a:pt x="335" y="53"/>
                      <a:pt x="335" y="53"/>
                    </a:cubicBezTo>
                    <a:cubicBezTo>
                      <a:pt x="336" y="53"/>
                      <a:pt x="335" y="52"/>
                      <a:pt x="334" y="51"/>
                    </a:cubicBezTo>
                    <a:cubicBezTo>
                      <a:pt x="331" y="50"/>
                      <a:pt x="329" y="49"/>
                      <a:pt x="327" y="48"/>
                    </a:cubicBezTo>
                    <a:cubicBezTo>
                      <a:pt x="324" y="47"/>
                      <a:pt x="322" y="46"/>
                      <a:pt x="319" y="45"/>
                    </a:cubicBezTo>
                    <a:cubicBezTo>
                      <a:pt x="317" y="44"/>
                      <a:pt x="314" y="43"/>
                      <a:pt x="312" y="42"/>
                    </a:cubicBezTo>
                    <a:cubicBezTo>
                      <a:pt x="309" y="41"/>
                      <a:pt x="306" y="40"/>
                      <a:pt x="303" y="40"/>
                    </a:cubicBezTo>
                    <a:cubicBezTo>
                      <a:pt x="303" y="40"/>
                      <a:pt x="302" y="39"/>
                      <a:pt x="301" y="39"/>
                    </a:cubicBezTo>
                    <a:cubicBezTo>
                      <a:pt x="299" y="38"/>
                      <a:pt x="296" y="38"/>
                      <a:pt x="293" y="37"/>
                    </a:cubicBezTo>
                    <a:cubicBezTo>
                      <a:pt x="294" y="37"/>
                      <a:pt x="295" y="37"/>
                      <a:pt x="296" y="37"/>
                    </a:cubicBezTo>
                    <a:cubicBezTo>
                      <a:pt x="297" y="38"/>
                      <a:pt x="299" y="38"/>
                      <a:pt x="300" y="38"/>
                    </a:cubicBezTo>
                    <a:cubicBezTo>
                      <a:pt x="300" y="38"/>
                      <a:pt x="300" y="38"/>
                      <a:pt x="299" y="38"/>
                    </a:cubicBezTo>
                    <a:cubicBezTo>
                      <a:pt x="300" y="38"/>
                      <a:pt x="301" y="38"/>
                      <a:pt x="302" y="39"/>
                    </a:cubicBezTo>
                    <a:cubicBezTo>
                      <a:pt x="298" y="37"/>
                      <a:pt x="298" y="37"/>
                      <a:pt x="300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1" y="36"/>
                      <a:pt x="300" y="36"/>
                      <a:pt x="298" y="36"/>
                    </a:cubicBezTo>
                    <a:cubicBezTo>
                      <a:pt x="294" y="35"/>
                      <a:pt x="291" y="35"/>
                      <a:pt x="287" y="34"/>
                    </a:cubicBezTo>
                    <a:cubicBezTo>
                      <a:pt x="284" y="33"/>
                      <a:pt x="281" y="32"/>
                      <a:pt x="279" y="32"/>
                    </a:cubicBezTo>
                    <a:cubicBezTo>
                      <a:pt x="277" y="31"/>
                      <a:pt x="272" y="30"/>
                      <a:pt x="272" y="31"/>
                    </a:cubicBezTo>
                    <a:cubicBezTo>
                      <a:pt x="273" y="31"/>
                      <a:pt x="271" y="32"/>
                      <a:pt x="276" y="32"/>
                    </a:cubicBezTo>
                    <a:cubicBezTo>
                      <a:pt x="278" y="33"/>
                      <a:pt x="280" y="33"/>
                      <a:pt x="282" y="34"/>
                    </a:cubicBezTo>
                    <a:cubicBezTo>
                      <a:pt x="283" y="34"/>
                      <a:pt x="283" y="34"/>
                      <a:pt x="284" y="34"/>
                    </a:cubicBezTo>
                    <a:cubicBezTo>
                      <a:pt x="284" y="35"/>
                      <a:pt x="285" y="35"/>
                      <a:pt x="287" y="35"/>
                    </a:cubicBezTo>
                    <a:cubicBezTo>
                      <a:pt x="284" y="35"/>
                      <a:pt x="281" y="34"/>
                      <a:pt x="278" y="34"/>
                    </a:cubicBezTo>
                    <a:cubicBezTo>
                      <a:pt x="275" y="33"/>
                      <a:pt x="273" y="33"/>
                      <a:pt x="270" y="32"/>
                    </a:cubicBezTo>
                    <a:cubicBezTo>
                      <a:pt x="268" y="32"/>
                      <a:pt x="267" y="32"/>
                      <a:pt x="265" y="32"/>
                    </a:cubicBezTo>
                    <a:cubicBezTo>
                      <a:pt x="264" y="32"/>
                      <a:pt x="263" y="32"/>
                      <a:pt x="262" y="32"/>
                    </a:cubicBezTo>
                    <a:cubicBezTo>
                      <a:pt x="261" y="32"/>
                      <a:pt x="259" y="32"/>
                      <a:pt x="258" y="32"/>
                    </a:cubicBezTo>
                    <a:cubicBezTo>
                      <a:pt x="256" y="32"/>
                      <a:pt x="257" y="32"/>
                      <a:pt x="257" y="33"/>
                    </a:cubicBezTo>
                    <a:cubicBezTo>
                      <a:pt x="256" y="33"/>
                      <a:pt x="254" y="33"/>
                      <a:pt x="250" y="32"/>
                    </a:cubicBezTo>
                    <a:cubicBezTo>
                      <a:pt x="238" y="32"/>
                      <a:pt x="225" y="32"/>
                      <a:pt x="213" y="34"/>
                    </a:cubicBezTo>
                    <a:cubicBezTo>
                      <a:pt x="209" y="34"/>
                      <a:pt x="206" y="35"/>
                      <a:pt x="203" y="35"/>
                    </a:cubicBezTo>
                    <a:cubicBezTo>
                      <a:pt x="214" y="33"/>
                      <a:pt x="226" y="32"/>
                      <a:pt x="238" y="32"/>
                    </a:cubicBezTo>
                    <a:cubicBezTo>
                      <a:pt x="233" y="31"/>
                      <a:pt x="229" y="31"/>
                      <a:pt x="224" y="32"/>
                    </a:cubicBezTo>
                    <a:cubicBezTo>
                      <a:pt x="220" y="32"/>
                      <a:pt x="215" y="32"/>
                      <a:pt x="211" y="33"/>
                    </a:cubicBezTo>
                    <a:cubicBezTo>
                      <a:pt x="211" y="33"/>
                      <a:pt x="212" y="32"/>
                      <a:pt x="213" y="32"/>
                    </a:cubicBezTo>
                    <a:cubicBezTo>
                      <a:pt x="214" y="32"/>
                      <a:pt x="216" y="32"/>
                      <a:pt x="218" y="31"/>
                    </a:cubicBezTo>
                    <a:cubicBezTo>
                      <a:pt x="220" y="31"/>
                      <a:pt x="222" y="31"/>
                      <a:pt x="224" y="31"/>
                    </a:cubicBezTo>
                    <a:cubicBezTo>
                      <a:pt x="226" y="31"/>
                      <a:pt x="228" y="31"/>
                      <a:pt x="229" y="30"/>
                    </a:cubicBezTo>
                    <a:cubicBezTo>
                      <a:pt x="230" y="30"/>
                      <a:pt x="231" y="30"/>
                      <a:pt x="231" y="29"/>
                    </a:cubicBezTo>
                    <a:cubicBezTo>
                      <a:pt x="231" y="29"/>
                      <a:pt x="232" y="29"/>
                      <a:pt x="232" y="29"/>
                    </a:cubicBezTo>
                    <a:cubicBezTo>
                      <a:pt x="237" y="29"/>
                      <a:pt x="236" y="29"/>
                      <a:pt x="236" y="29"/>
                    </a:cubicBezTo>
                    <a:cubicBezTo>
                      <a:pt x="237" y="28"/>
                      <a:pt x="232" y="28"/>
                      <a:pt x="230" y="28"/>
                    </a:cubicBezTo>
                    <a:cubicBezTo>
                      <a:pt x="230" y="28"/>
                      <a:pt x="232" y="28"/>
                      <a:pt x="232" y="28"/>
                    </a:cubicBezTo>
                    <a:cubicBezTo>
                      <a:pt x="237" y="28"/>
                      <a:pt x="237" y="27"/>
                      <a:pt x="238" y="27"/>
                    </a:cubicBezTo>
                    <a:cubicBezTo>
                      <a:pt x="238" y="26"/>
                      <a:pt x="234" y="27"/>
                      <a:pt x="231" y="27"/>
                    </a:cubicBezTo>
                    <a:cubicBezTo>
                      <a:pt x="224" y="27"/>
                      <a:pt x="218" y="28"/>
                      <a:pt x="210" y="29"/>
                    </a:cubicBezTo>
                    <a:cubicBezTo>
                      <a:pt x="210" y="29"/>
                      <a:pt x="208" y="29"/>
                      <a:pt x="208" y="29"/>
                    </a:cubicBezTo>
                    <a:cubicBezTo>
                      <a:pt x="204" y="31"/>
                      <a:pt x="201" y="31"/>
                      <a:pt x="197" y="32"/>
                    </a:cubicBezTo>
                    <a:cubicBezTo>
                      <a:pt x="194" y="32"/>
                      <a:pt x="190" y="33"/>
                      <a:pt x="187" y="34"/>
                    </a:cubicBezTo>
                    <a:cubicBezTo>
                      <a:pt x="181" y="35"/>
                      <a:pt x="189" y="32"/>
                      <a:pt x="187" y="33"/>
                    </a:cubicBezTo>
                    <a:cubicBezTo>
                      <a:pt x="186" y="33"/>
                      <a:pt x="186" y="33"/>
                      <a:pt x="185" y="33"/>
                    </a:cubicBezTo>
                    <a:cubicBezTo>
                      <a:pt x="181" y="34"/>
                      <a:pt x="178" y="35"/>
                      <a:pt x="174" y="36"/>
                    </a:cubicBezTo>
                    <a:cubicBezTo>
                      <a:pt x="172" y="37"/>
                      <a:pt x="169" y="38"/>
                      <a:pt x="166" y="39"/>
                    </a:cubicBezTo>
                    <a:cubicBezTo>
                      <a:pt x="164" y="40"/>
                      <a:pt x="163" y="40"/>
                      <a:pt x="164" y="39"/>
                    </a:cubicBezTo>
                    <a:cubicBezTo>
                      <a:pt x="164" y="39"/>
                      <a:pt x="168" y="37"/>
                      <a:pt x="162" y="39"/>
                    </a:cubicBezTo>
                    <a:cubicBezTo>
                      <a:pt x="161" y="39"/>
                      <a:pt x="160" y="39"/>
                      <a:pt x="162" y="39"/>
                    </a:cubicBezTo>
                    <a:cubicBezTo>
                      <a:pt x="169" y="36"/>
                      <a:pt x="166" y="37"/>
                      <a:pt x="166" y="36"/>
                    </a:cubicBezTo>
                    <a:cubicBezTo>
                      <a:pt x="166" y="36"/>
                      <a:pt x="165" y="36"/>
                      <a:pt x="168" y="34"/>
                    </a:cubicBezTo>
                    <a:cubicBezTo>
                      <a:pt x="169" y="34"/>
                      <a:pt x="172" y="33"/>
                      <a:pt x="174" y="33"/>
                    </a:cubicBezTo>
                    <a:cubicBezTo>
                      <a:pt x="175" y="32"/>
                      <a:pt x="176" y="32"/>
                      <a:pt x="178" y="32"/>
                    </a:cubicBezTo>
                    <a:cubicBezTo>
                      <a:pt x="181" y="31"/>
                      <a:pt x="184" y="30"/>
                      <a:pt x="188" y="30"/>
                    </a:cubicBezTo>
                    <a:cubicBezTo>
                      <a:pt x="191" y="29"/>
                      <a:pt x="194" y="28"/>
                      <a:pt x="196" y="27"/>
                    </a:cubicBezTo>
                    <a:cubicBezTo>
                      <a:pt x="199" y="26"/>
                      <a:pt x="202" y="26"/>
                      <a:pt x="204" y="25"/>
                    </a:cubicBezTo>
                    <a:cubicBezTo>
                      <a:pt x="206" y="25"/>
                      <a:pt x="209" y="24"/>
                      <a:pt x="211" y="24"/>
                    </a:cubicBezTo>
                    <a:cubicBezTo>
                      <a:pt x="214" y="23"/>
                      <a:pt x="217" y="23"/>
                      <a:pt x="219" y="23"/>
                    </a:cubicBezTo>
                    <a:cubicBezTo>
                      <a:pt x="221" y="23"/>
                      <a:pt x="225" y="23"/>
                      <a:pt x="228" y="23"/>
                    </a:cubicBezTo>
                    <a:cubicBezTo>
                      <a:pt x="226" y="22"/>
                      <a:pt x="237" y="22"/>
                      <a:pt x="239" y="21"/>
                    </a:cubicBezTo>
                    <a:cubicBezTo>
                      <a:pt x="240" y="21"/>
                      <a:pt x="241" y="21"/>
                      <a:pt x="241" y="21"/>
                    </a:cubicBezTo>
                    <a:cubicBezTo>
                      <a:pt x="241" y="20"/>
                      <a:pt x="240" y="20"/>
                      <a:pt x="238" y="20"/>
                    </a:cubicBezTo>
                    <a:cubicBezTo>
                      <a:pt x="235" y="20"/>
                      <a:pt x="233" y="20"/>
                      <a:pt x="230" y="20"/>
                    </a:cubicBezTo>
                    <a:cubicBezTo>
                      <a:pt x="227" y="20"/>
                      <a:pt x="225" y="20"/>
                      <a:pt x="221" y="20"/>
                    </a:cubicBezTo>
                    <a:cubicBezTo>
                      <a:pt x="219" y="21"/>
                      <a:pt x="216" y="21"/>
                      <a:pt x="213" y="22"/>
                    </a:cubicBezTo>
                    <a:cubicBezTo>
                      <a:pt x="211" y="22"/>
                      <a:pt x="209" y="22"/>
                      <a:pt x="207" y="22"/>
                    </a:cubicBezTo>
                    <a:cubicBezTo>
                      <a:pt x="206" y="22"/>
                      <a:pt x="204" y="23"/>
                      <a:pt x="202" y="23"/>
                    </a:cubicBezTo>
                    <a:cubicBezTo>
                      <a:pt x="217" y="19"/>
                      <a:pt x="233" y="19"/>
                      <a:pt x="248" y="19"/>
                    </a:cubicBezTo>
                    <a:cubicBezTo>
                      <a:pt x="243" y="19"/>
                      <a:pt x="239" y="19"/>
                      <a:pt x="235" y="19"/>
                    </a:cubicBezTo>
                    <a:cubicBezTo>
                      <a:pt x="232" y="19"/>
                      <a:pt x="230" y="19"/>
                      <a:pt x="228" y="19"/>
                    </a:cubicBezTo>
                    <a:cubicBezTo>
                      <a:pt x="221" y="20"/>
                      <a:pt x="221" y="20"/>
                      <a:pt x="221" y="20"/>
                    </a:cubicBezTo>
                    <a:cubicBezTo>
                      <a:pt x="219" y="20"/>
                      <a:pt x="218" y="20"/>
                      <a:pt x="217" y="20"/>
                    </a:cubicBezTo>
                    <a:cubicBezTo>
                      <a:pt x="217" y="19"/>
                      <a:pt x="219" y="19"/>
                      <a:pt x="220" y="19"/>
                    </a:cubicBezTo>
                    <a:cubicBezTo>
                      <a:pt x="228" y="19"/>
                      <a:pt x="235" y="18"/>
                      <a:pt x="243" y="18"/>
                    </a:cubicBezTo>
                    <a:cubicBezTo>
                      <a:pt x="247" y="18"/>
                      <a:pt x="251" y="18"/>
                      <a:pt x="256" y="19"/>
                    </a:cubicBezTo>
                    <a:cubicBezTo>
                      <a:pt x="256" y="18"/>
                      <a:pt x="252" y="18"/>
                      <a:pt x="253" y="18"/>
                    </a:cubicBezTo>
                    <a:cubicBezTo>
                      <a:pt x="255" y="18"/>
                      <a:pt x="257" y="18"/>
                      <a:pt x="259" y="18"/>
                    </a:cubicBezTo>
                    <a:cubicBezTo>
                      <a:pt x="261" y="18"/>
                      <a:pt x="263" y="19"/>
                      <a:pt x="266" y="19"/>
                    </a:cubicBezTo>
                    <a:cubicBezTo>
                      <a:pt x="263" y="18"/>
                      <a:pt x="261" y="18"/>
                      <a:pt x="258" y="18"/>
                    </a:cubicBezTo>
                    <a:cubicBezTo>
                      <a:pt x="255" y="17"/>
                      <a:pt x="253" y="17"/>
                      <a:pt x="250" y="17"/>
                    </a:cubicBezTo>
                    <a:cubicBezTo>
                      <a:pt x="241" y="17"/>
                      <a:pt x="242" y="16"/>
                      <a:pt x="240" y="16"/>
                    </a:cubicBezTo>
                    <a:cubicBezTo>
                      <a:pt x="239" y="15"/>
                      <a:pt x="239" y="15"/>
                      <a:pt x="240" y="15"/>
                    </a:cubicBezTo>
                    <a:cubicBezTo>
                      <a:pt x="241" y="15"/>
                      <a:pt x="242" y="15"/>
                      <a:pt x="243" y="14"/>
                    </a:cubicBezTo>
                    <a:cubicBezTo>
                      <a:pt x="244" y="14"/>
                      <a:pt x="248" y="15"/>
                      <a:pt x="250" y="15"/>
                    </a:cubicBezTo>
                    <a:cubicBezTo>
                      <a:pt x="253" y="15"/>
                      <a:pt x="256" y="16"/>
                      <a:pt x="260" y="16"/>
                    </a:cubicBezTo>
                    <a:cubicBezTo>
                      <a:pt x="262" y="16"/>
                      <a:pt x="264" y="16"/>
                      <a:pt x="264" y="16"/>
                    </a:cubicBezTo>
                    <a:cubicBezTo>
                      <a:pt x="264" y="16"/>
                      <a:pt x="264" y="15"/>
                      <a:pt x="261" y="15"/>
                    </a:cubicBezTo>
                    <a:cubicBezTo>
                      <a:pt x="256" y="15"/>
                      <a:pt x="251" y="14"/>
                      <a:pt x="248" y="14"/>
                    </a:cubicBezTo>
                    <a:cubicBezTo>
                      <a:pt x="250" y="14"/>
                      <a:pt x="253" y="14"/>
                      <a:pt x="256" y="14"/>
                    </a:cubicBezTo>
                    <a:cubicBezTo>
                      <a:pt x="259" y="15"/>
                      <a:pt x="261" y="15"/>
                      <a:pt x="264" y="15"/>
                    </a:cubicBezTo>
                    <a:cubicBezTo>
                      <a:pt x="260" y="15"/>
                      <a:pt x="256" y="14"/>
                      <a:pt x="252" y="14"/>
                    </a:cubicBezTo>
                    <a:cubicBezTo>
                      <a:pt x="248" y="13"/>
                      <a:pt x="244" y="13"/>
                      <a:pt x="240" y="13"/>
                    </a:cubicBezTo>
                    <a:cubicBezTo>
                      <a:pt x="244" y="13"/>
                      <a:pt x="247" y="13"/>
                      <a:pt x="253" y="13"/>
                    </a:cubicBezTo>
                    <a:cubicBezTo>
                      <a:pt x="248" y="12"/>
                      <a:pt x="244" y="13"/>
                      <a:pt x="239" y="12"/>
                    </a:cubicBezTo>
                    <a:cubicBezTo>
                      <a:pt x="243" y="12"/>
                      <a:pt x="245" y="12"/>
                      <a:pt x="247" y="12"/>
                    </a:cubicBezTo>
                    <a:cubicBezTo>
                      <a:pt x="250" y="12"/>
                      <a:pt x="252" y="12"/>
                      <a:pt x="255" y="12"/>
                    </a:cubicBezTo>
                    <a:cubicBezTo>
                      <a:pt x="257" y="12"/>
                      <a:pt x="260" y="13"/>
                      <a:pt x="263" y="13"/>
                    </a:cubicBezTo>
                    <a:cubicBezTo>
                      <a:pt x="271" y="14"/>
                      <a:pt x="271" y="14"/>
                      <a:pt x="271" y="14"/>
                    </a:cubicBezTo>
                    <a:cubicBezTo>
                      <a:pt x="273" y="14"/>
                      <a:pt x="276" y="14"/>
                      <a:pt x="279" y="15"/>
                    </a:cubicBezTo>
                    <a:cubicBezTo>
                      <a:pt x="281" y="15"/>
                      <a:pt x="284" y="16"/>
                      <a:pt x="287" y="16"/>
                    </a:cubicBezTo>
                    <a:cubicBezTo>
                      <a:pt x="288" y="16"/>
                      <a:pt x="289" y="17"/>
                      <a:pt x="290" y="17"/>
                    </a:cubicBezTo>
                    <a:cubicBezTo>
                      <a:pt x="290" y="17"/>
                      <a:pt x="289" y="16"/>
                      <a:pt x="288" y="16"/>
                    </a:cubicBezTo>
                    <a:cubicBezTo>
                      <a:pt x="284" y="15"/>
                      <a:pt x="280" y="14"/>
                      <a:pt x="276" y="13"/>
                    </a:cubicBezTo>
                    <a:cubicBezTo>
                      <a:pt x="271" y="12"/>
                      <a:pt x="267" y="12"/>
                      <a:pt x="262" y="11"/>
                    </a:cubicBezTo>
                    <a:cubicBezTo>
                      <a:pt x="264" y="12"/>
                      <a:pt x="268" y="12"/>
                      <a:pt x="268" y="12"/>
                    </a:cubicBezTo>
                    <a:cubicBezTo>
                      <a:pt x="267" y="12"/>
                      <a:pt x="265" y="12"/>
                      <a:pt x="263" y="12"/>
                    </a:cubicBezTo>
                    <a:cubicBezTo>
                      <a:pt x="262" y="12"/>
                      <a:pt x="260" y="11"/>
                      <a:pt x="259" y="11"/>
                    </a:cubicBezTo>
                    <a:cubicBezTo>
                      <a:pt x="256" y="11"/>
                      <a:pt x="252" y="11"/>
                      <a:pt x="249" y="11"/>
                    </a:cubicBezTo>
                    <a:cubicBezTo>
                      <a:pt x="252" y="10"/>
                      <a:pt x="258" y="11"/>
                      <a:pt x="263" y="11"/>
                    </a:cubicBezTo>
                    <a:cubicBezTo>
                      <a:pt x="264" y="11"/>
                      <a:pt x="258" y="10"/>
                      <a:pt x="260" y="10"/>
                    </a:cubicBezTo>
                    <a:cubicBezTo>
                      <a:pt x="269" y="11"/>
                      <a:pt x="260" y="10"/>
                      <a:pt x="262" y="10"/>
                    </a:cubicBezTo>
                    <a:cubicBezTo>
                      <a:pt x="259" y="10"/>
                      <a:pt x="255" y="9"/>
                      <a:pt x="252" y="9"/>
                    </a:cubicBezTo>
                    <a:cubicBezTo>
                      <a:pt x="248" y="9"/>
                      <a:pt x="244" y="9"/>
                      <a:pt x="239" y="9"/>
                    </a:cubicBezTo>
                    <a:cubicBezTo>
                      <a:pt x="235" y="9"/>
                      <a:pt x="231" y="9"/>
                      <a:pt x="227" y="9"/>
                    </a:cubicBezTo>
                    <a:cubicBezTo>
                      <a:pt x="223" y="9"/>
                      <a:pt x="220" y="10"/>
                      <a:pt x="220" y="10"/>
                    </a:cubicBezTo>
                    <a:cubicBezTo>
                      <a:pt x="219" y="11"/>
                      <a:pt x="210" y="12"/>
                      <a:pt x="206" y="13"/>
                    </a:cubicBezTo>
                    <a:cubicBezTo>
                      <a:pt x="203" y="13"/>
                      <a:pt x="201" y="14"/>
                      <a:pt x="198" y="14"/>
                    </a:cubicBezTo>
                    <a:cubicBezTo>
                      <a:pt x="195" y="15"/>
                      <a:pt x="197" y="15"/>
                      <a:pt x="197" y="15"/>
                    </a:cubicBezTo>
                    <a:cubicBezTo>
                      <a:pt x="199" y="15"/>
                      <a:pt x="199" y="15"/>
                      <a:pt x="200" y="14"/>
                    </a:cubicBezTo>
                    <a:cubicBezTo>
                      <a:pt x="202" y="14"/>
                      <a:pt x="204" y="13"/>
                      <a:pt x="207" y="13"/>
                    </a:cubicBezTo>
                    <a:cubicBezTo>
                      <a:pt x="209" y="13"/>
                      <a:pt x="211" y="12"/>
                      <a:pt x="213" y="12"/>
                    </a:cubicBezTo>
                    <a:cubicBezTo>
                      <a:pt x="217" y="11"/>
                      <a:pt x="222" y="11"/>
                      <a:pt x="226" y="11"/>
                    </a:cubicBezTo>
                    <a:cubicBezTo>
                      <a:pt x="234" y="10"/>
                      <a:pt x="235" y="11"/>
                      <a:pt x="233" y="11"/>
                    </a:cubicBezTo>
                    <a:cubicBezTo>
                      <a:pt x="220" y="11"/>
                      <a:pt x="212" y="13"/>
                      <a:pt x="200" y="15"/>
                    </a:cubicBezTo>
                    <a:cubicBezTo>
                      <a:pt x="202" y="15"/>
                      <a:pt x="204" y="15"/>
                      <a:pt x="206" y="14"/>
                    </a:cubicBezTo>
                    <a:cubicBezTo>
                      <a:pt x="208" y="14"/>
                      <a:pt x="210" y="14"/>
                      <a:pt x="212" y="14"/>
                    </a:cubicBezTo>
                    <a:cubicBezTo>
                      <a:pt x="214" y="14"/>
                      <a:pt x="216" y="14"/>
                      <a:pt x="218" y="14"/>
                    </a:cubicBezTo>
                    <a:cubicBezTo>
                      <a:pt x="220" y="13"/>
                      <a:pt x="222" y="13"/>
                      <a:pt x="224" y="13"/>
                    </a:cubicBezTo>
                    <a:cubicBezTo>
                      <a:pt x="226" y="13"/>
                      <a:pt x="228" y="13"/>
                      <a:pt x="228" y="13"/>
                    </a:cubicBezTo>
                    <a:cubicBezTo>
                      <a:pt x="227" y="14"/>
                      <a:pt x="224" y="13"/>
                      <a:pt x="223" y="14"/>
                    </a:cubicBezTo>
                    <a:cubicBezTo>
                      <a:pt x="218" y="13"/>
                      <a:pt x="218" y="14"/>
                      <a:pt x="217" y="14"/>
                    </a:cubicBezTo>
                    <a:cubicBezTo>
                      <a:pt x="215" y="15"/>
                      <a:pt x="217" y="16"/>
                      <a:pt x="208" y="16"/>
                    </a:cubicBezTo>
                    <a:cubicBezTo>
                      <a:pt x="206" y="16"/>
                      <a:pt x="203" y="17"/>
                      <a:pt x="201" y="17"/>
                    </a:cubicBezTo>
                    <a:cubicBezTo>
                      <a:pt x="198" y="18"/>
                      <a:pt x="196" y="18"/>
                      <a:pt x="193" y="19"/>
                    </a:cubicBezTo>
                    <a:cubicBezTo>
                      <a:pt x="193" y="19"/>
                      <a:pt x="192" y="19"/>
                      <a:pt x="192" y="18"/>
                    </a:cubicBezTo>
                    <a:cubicBezTo>
                      <a:pt x="193" y="18"/>
                      <a:pt x="193" y="18"/>
                      <a:pt x="189" y="19"/>
                    </a:cubicBezTo>
                    <a:cubicBezTo>
                      <a:pt x="184" y="20"/>
                      <a:pt x="180" y="21"/>
                      <a:pt x="176" y="22"/>
                    </a:cubicBezTo>
                    <a:cubicBezTo>
                      <a:pt x="172" y="23"/>
                      <a:pt x="169" y="24"/>
                      <a:pt x="165" y="25"/>
                    </a:cubicBezTo>
                    <a:cubicBezTo>
                      <a:pt x="161" y="26"/>
                      <a:pt x="160" y="27"/>
                      <a:pt x="159" y="28"/>
                    </a:cubicBezTo>
                    <a:cubicBezTo>
                      <a:pt x="159" y="28"/>
                      <a:pt x="159" y="28"/>
                      <a:pt x="160" y="28"/>
                    </a:cubicBezTo>
                    <a:cubicBezTo>
                      <a:pt x="158" y="29"/>
                      <a:pt x="161" y="28"/>
                      <a:pt x="163" y="28"/>
                    </a:cubicBezTo>
                    <a:cubicBezTo>
                      <a:pt x="160" y="29"/>
                      <a:pt x="157" y="30"/>
                      <a:pt x="154" y="31"/>
                    </a:cubicBezTo>
                    <a:cubicBezTo>
                      <a:pt x="153" y="32"/>
                      <a:pt x="152" y="32"/>
                      <a:pt x="151" y="33"/>
                    </a:cubicBezTo>
                    <a:cubicBezTo>
                      <a:pt x="147" y="34"/>
                      <a:pt x="143" y="36"/>
                      <a:pt x="139" y="38"/>
                    </a:cubicBezTo>
                    <a:cubicBezTo>
                      <a:pt x="140" y="37"/>
                      <a:pt x="142" y="36"/>
                      <a:pt x="143" y="36"/>
                    </a:cubicBezTo>
                    <a:cubicBezTo>
                      <a:pt x="145" y="35"/>
                      <a:pt x="146" y="34"/>
                      <a:pt x="148" y="34"/>
                    </a:cubicBezTo>
                    <a:cubicBezTo>
                      <a:pt x="150" y="32"/>
                      <a:pt x="153" y="31"/>
                      <a:pt x="155" y="30"/>
                    </a:cubicBezTo>
                    <a:cubicBezTo>
                      <a:pt x="152" y="31"/>
                      <a:pt x="148" y="32"/>
                      <a:pt x="144" y="34"/>
                    </a:cubicBezTo>
                    <a:cubicBezTo>
                      <a:pt x="140" y="35"/>
                      <a:pt x="135" y="37"/>
                      <a:pt x="131" y="39"/>
                    </a:cubicBezTo>
                    <a:cubicBezTo>
                      <a:pt x="128" y="41"/>
                      <a:pt x="121" y="45"/>
                      <a:pt x="121" y="45"/>
                    </a:cubicBezTo>
                    <a:cubicBezTo>
                      <a:pt x="120" y="46"/>
                      <a:pt x="121" y="45"/>
                      <a:pt x="123" y="44"/>
                    </a:cubicBezTo>
                    <a:cubicBezTo>
                      <a:pt x="125" y="43"/>
                      <a:pt x="127" y="42"/>
                      <a:pt x="128" y="42"/>
                    </a:cubicBezTo>
                    <a:cubicBezTo>
                      <a:pt x="129" y="41"/>
                      <a:pt x="130" y="40"/>
                      <a:pt x="131" y="40"/>
                    </a:cubicBezTo>
                    <a:cubicBezTo>
                      <a:pt x="132" y="40"/>
                      <a:pt x="134" y="38"/>
                      <a:pt x="134" y="38"/>
                    </a:cubicBezTo>
                    <a:cubicBezTo>
                      <a:pt x="135" y="38"/>
                      <a:pt x="133" y="39"/>
                      <a:pt x="132" y="40"/>
                    </a:cubicBezTo>
                    <a:cubicBezTo>
                      <a:pt x="129" y="41"/>
                      <a:pt x="127" y="43"/>
                      <a:pt x="125" y="44"/>
                    </a:cubicBezTo>
                    <a:cubicBezTo>
                      <a:pt x="124" y="44"/>
                      <a:pt x="123" y="45"/>
                      <a:pt x="122" y="46"/>
                    </a:cubicBezTo>
                    <a:cubicBezTo>
                      <a:pt x="121" y="46"/>
                      <a:pt x="121" y="47"/>
                      <a:pt x="121" y="47"/>
                    </a:cubicBezTo>
                    <a:cubicBezTo>
                      <a:pt x="125" y="44"/>
                      <a:pt x="122" y="47"/>
                      <a:pt x="123" y="47"/>
                    </a:cubicBezTo>
                    <a:cubicBezTo>
                      <a:pt x="124" y="47"/>
                      <a:pt x="124" y="47"/>
                      <a:pt x="128" y="45"/>
                    </a:cubicBezTo>
                    <a:cubicBezTo>
                      <a:pt x="130" y="44"/>
                      <a:pt x="133" y="41"/>
                      <a:pt x="135" y="41"/>
                    </a:cubicBezTo>
                    <a:cubicBezTo>
                      <a:pt x="131" y="44"/>
                      <a:pt x="125" y="47"/>
                      <a:pt x="119" y="51"/>
                    </a:cubicBezTo>
                    <a:cubicBezTo>
                      <a:pt x="121" y="50"/>
                      <a:pt x="123" y="49"/>
                      <a:pt x="124" y="48"/>
                    </a:cubicBezTo>
                    <a:cubicBezTo>
                      <a:pt x="126" y="47"/>
                      <a:pt x="127" y="46"/>
                      <a:pt x="129" y="45"/>
                    </a:cubicBezTo>
                    <a:cubicBezTo>
                      <a:pt x="132" y="43"/>
                      <a:pt x="133" y="43"/>
                      <a:pt x="133" y="43"/>
                    </a:cubicBezTo>
                    <a:cubicBezTo>
                      <a:pt x="133" y="44"/>
                      <a:pt x="131" y="45"/>
                      <a:pt x="129" y="46"/>
                    </a:cubicBezTo>
                    <a:cubicBezTo>
                      <a:pt x="125" y="48"/>
                      <a:pt x="122" y="50"/>
                      <a:pt x="120" y="52"/>
                    </a:cubicBezTo>
                    <a:cubicBezTo>
                      <a:pt x="117" y="54"/>
                      <a:pt x="114" y="56"/>
                      <a:pt x="111" y="58"/>
                    </a:cubicBezTo>
                    <a:cubicBezTo>
                      <a:pt x="105" y="62"/>
                      <a:pt x="98" y="67"/>
                      <a:pt x="94" y="72"/>
                    </a:cubicBezTo>
                    <a:cubicBezTo>
                      <a:pt x="96" y="70"/>
                      <a:pt x="98" y="69"/>
                      <a:pt x="100" y="67"/>
                    </a:cubicBezTo>
                    <a:cubicBezTo>
                      <a:pt x="102" y="66"/>
                      <a:pt x="104" y="65"/>
                      <a:pt x="106" y="63"/>
                    </a:cubicBezTo>
                    <a:cubicBezTo>
                      <a:pt x="107" y="63"/>
                      <a:pt x="109" y="61"/>
                      <a:pt x="108" y="62"/>
                    </a:cubicBezTo>
                    <a:cubicBezTo>
                      <a:pt x="106" y="64"/>
                      <a:pt x="103" y="67"/>
                      <a:pt x="99" y="70"/>
                    </a:cubicBezTo>
                    <a:cubicBezTo>
                      <a:pt x="96" y="73"/>
                      <a:pt x="91" y="77"/>
                      <a:pt x="92" y="75"/>
                    </a:cubicBezTo>
                    <a:cubicBezTo>
                      <a:pt x="93" y="73"/>
                      <a:pt x="91" y="73"/>
                      <a:pt x="91" y="72"/>
                    </a:cubicBezTo>
                    <a:cubicBezTo>
                      <a:pt x="92" y="71"/>
                      <a:pt x="90" y="72"/>
                      <a:pt x="89" y="73"/>
                    </a:cubicBezTo>
                    <a:cubicBezTo>
                      <a:pt x="85" y="77"/>
                      <a:pt x="83" y="78"/>
                      <a:pt x="80" y="81"/>
                    </a:cubicBezTo>
                    <a:cubicBezTo>
                      <a:pt x="83" y="78"/>
                      <a:pt x="85" y="76"/>
                      <a:pt x="88" y="73"/>
                    </a:cubicBezTo>
                    <a:cubicBezTo>
                      <a:pt x="88" y="73"/>
                      <a:pt x="89" y="72"/>
                      <a:pt x="89" y="72"/>
                    </a:cubicBezTo>
                    <a:cubicBezTo>
                      <a:pt x="90" y="71"/>
                      <a:pt x="94" y="68"/>
                      <a:pt x="93" y="68"/>
                    </a:cubicBezTo>
                    <a:cubicBezTo>
                      <a:pt x="93" y="68"/>
                      <a:pt x="93" y="67"/>
                      <a:pt x="92" y="68"/>
                    </a:cubicBezTo>
                    <a:cubicBezTo>
                      <a:pt x="88" y="71"/>
                      <a:pt x="89" y="71"/>
                      <a:pt x="87" y="73"/>
                    </a:cubicBezTo>
                    <a:cubicBezTo>
                      <a:pt x="86" y="74"/>
                      <a:pt x="86" y="74"/>
                      <a:pt x="84" y="75"/>
                    </a:cubicBezTo>
                    <a:cubicBezTo>
                      <a:pt x="91" y="68"/>
                      <a:pt x="98" y="61"/>
                      <a:pt x="107" y="54"/>
                    </a:cubicBezTo>
                    <a:cubicBezTo>
                      <a:pt x="104" y="56"/>
                      <a:pt x="102" y="57"/>
                      <a:pt x="99" y="60"/>
                    </a:cubicBezTo>
                    <a:cubicBezTo>
                      <a:pt x="104" y="56"/>
                      <a:pt x="108" y="53"/>
                      <a:pt x="111" y="50"/>
                    </a:cubicBezTo>
                    <a:cubicBezTo>
                      <a:pt x="109" y="52"/>
                      <a:pt x="108" y="53"/>
                      <a:pt x="104" y="55"/>
                    </a:cubicBezTo>
                    <a:cubicBezTo>
                      <a:pt x="100" y="59"/>
                      <a:pt x="98" y="59"/>
                      <a:pt x="95" y="61"/>
                    </a:cubicBezTo>
                    <a:cubicBezTo>
                      <a:pt x="93" y="63"/>
                      <a:pt x="90" y="65"/>
                      <a:pt x="88" y="67"/>
                    </a:cubicBezTo>
                    <a:cubicBezTo>
                      <a:pt x="85" y="69"/>
                      <a:pt x="82" y="72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6" y="77"/>
                      <a:pt x="74" y="80"/>
                      <a:pt x="71" y="83"/>
                    </a:cubicBezTo>
                    <a:cubicBezTo>
                      <a:pt x="69" y="85"/>
                      <a:pt x="67" y="88"/>
                      <a:pt x="64" y="90"/>
                    </a:cubicBezTo>
                    <a:cubicBezTo>
                      <a:pt x="66" y="88"/>
                      <a:pt x="68" y="85"/>
                      <a:pt x="69" y="84"/>
                    </a:cubicBezTo>
                    <a:cubicBezTo>
                      <a:pt x="66" y="88"/>
                      <a:pt x="66" y="86"/>
                      <a:pt x="61" y="92"/>
                    </a:cubicBezTo>
                    <a:cubicBezTo>
                      <a:pt x="59" y="95"/>
                      <a:pt x="56" y="99"/>
                      <a:pt x="56" y="98"/>
                    </a:cubicBezTo>
                    <a:cubicBezTo>
                      <a:pt x="55" y="98"/>
                      <a:pt x="54" y="100"/>
                      <a:pt x="52" y="102"/>
                    </a:cubicBezTo>
                    <a:cubicBezTo>
                      <a:pt x="50" y="104"/>
                      <a:pt x="48" y="107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3" y="116"/>
                      <a:pt x="43" y="115"/>
                      <a:pt x="45" y="114"/>
                    </a:cubicBezTo>
                    <a:cubicBezTo>
                      <a:pt x="46" y="113"/>
                      <a:pt x="43" y="117"/>
                      <a:pt x="44" y="117"/>
                    </a:cubicBezTo>
                    <a:cubicBezTo>
                      <a:pt x="45" y="116"/>
                      <a:pt x="47" y="112"/>
                      <a:pt x="48" y="112"/>
                    </a:cubicBezTo>
                    <a:cubicBezTo>
                      <a:pt x="48" y="112"/>
                      <a:pt x="47" y="113"/>
                      <a:pt x="47" y="114"/>
                    </a:cubicBezTo>
                    <a:cubicBezTo>
                      <a:pt x="46" y="115"/>
                      <a:pt x="46" y="116"/>
                      <a:pt x="46" y="115"/>
                    </a:cubicBezTo>
                    <a:cubicBezTo>
                      <a:pt x="51" y="109"/>
                      <a:pt x="48" y="114"/>
                      <a:pt x="45" y="118"/>
                    </a:cubicBezTo>
                    <a:cubicBezTo>
                      <a:pt x="43" y="122"/>
                      <a:pt x="41" y="126"/>
                      <a:pt x="39" y="130"/>
                    </a:cubicBezTo>
                    <a:cubicBezTo>
                      <a:pt x="37" y="134"/>
                      <a:pt x="35" y="138"/>
                      <a:pt x="34" y="141"/>
                    </a:cubicBezTo>
                    <a:cubicBezTo>
                      <a:pt x="34" y="142"/>
                      <a:pt x="33" y="144"/>
                      <a:pt x="33" y="145"/>
                    </a:cubicBezTo>
                    <a:cubicBezTo>
                      <a:pt x="31" y="148"/>
                      <a:pt x="32" y="145"/>
                      <a:pt x="32" y="145"/>
                    </a:cubicBezTo>
                    <a:cubicBezTo>
                      <a:pt x="31" y="146"/>
                      <a:pt x="32" y="143"/>
                      <a:pt x="29" y="150"/>
                    </a:cubicBezTo>
                    <a:cubicBezTo>
                      <a:pt x="29" y="152"/>
                      <a:pt x="28" y="152"/>
                      <a:pt x="28" y="152"/>
                    </a:cubicBezTo>
                    <a:cubicBezTo>
                      <a:pt x="28" y="153"/>
                      <a:pt x="28" y="152"/>
                      <a:pt x="29" y="150"/>
                    </a:cubicBezTo>
                    <a:cubicBezTo>
                      <a:pt x="33" y="141"/>
                      <a:pt x="31" y="144"/>
                      <a:pt x="31" y="143"/>
                    </a:cubicBezTo>
                    <a:cubicBezTo>
                      <a:pt x="31" y="142"/>
                      <a:pt x="30" y="143"/>
                      <a:pt x="30" y="142"/>
                    </a:cubicBezTo>
                    <a:cubicBezTo>
                      <a:pt x="31" y="139"/>
                      <a:pt x="29" y="143"/>
                      <a:pt x="28" y="146"/>
                    </a:cubicBezTo>
                    <a:cubicBezTo>
                      <a:pt x="26" y="151"/>
                      <a:pt x="25" y="154"/>
                      <a:pt x="24" y="159"/>
                    </a:cubicBezTo>
                    <a:cubicBezTo>
                      <a:pt x="23" y="161"/>
                      <a:pt x="23" y="162"/>
                      <a:pt x="22" y="165"/>
                    </a:cubicBezTo>
                    <a:cubicBezTo>
                      <a:pt x="21" y="168"/>
                      <a:pt x="20" y="168"/>
                      <a:pt x="20" y="167"/>
                    </a:cubicBezTo>
                    <a:cubicBezTo>
                      <a:pt x="20" y="167"/>
                      <a:pt x="20" y="167"/>
                      <a:pt x="21" y="163"/>
                    </a:cubicBezTo>
                    <a:cubicBezTo>
                      <a:pt x="22" y="159"/>
                      <a:pt x="21" y="160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2" y="158"/>
                      <a:pt x="23" y="155"/>
                      <a:pt x="24" y="151"/>
                    </a:cubicBezTo>
                    <a:cubicBezTo>
                      <a:pt x="25" y="150"/>
                      <a:pt x="26" y="148"/>
                      <a:pt x="26" y="147"/>
                    </a:cubicBezTo>
                    <a:cubicBezTo>
                      <a:pt x="27" y="145"/>
                      <a:pt x="27" y="144"/>
                      <a:pt x="28" y="142"/>
                    </a:cubicBezTo>
                    <a:cubicBezTo>
                      <a:pt x="29" y="141"/>
                      <a:pt x="30" y="138"/>
                      <a:pt x="28" y="141"/>
                    </a:cubicBezTo>
                    <a:cubicBezTo>
                      <a:pt x="25" y="147"/>
                      <a:pt x="23" y="151"/>
                      <a:pt x="21" y="157"/>
                    </a:cubicBezTo>
                    <a:cubicBezTo>
                      <a:pt x="15" y="173"/>
                      <a:pt x="11" y="190"/>
                      <a:pt x="9" y="207"/>
                    </a:cubicBezTo>
                    <a:cubicBezTo>
                      <a:pt x="9" y="207"/>
                      <a:pt x="10" y="203"/>
                      <a:pt x="10" y="203"/>
                    </a:cubicBezTo>
                    <a:cubicBezTo>
                      <a:pt x="9" y="208"/>
                      <a:pt x="9" y="213"/>
                      <a:pt x="8" y="218"/>
                    </a:cubicBezTo>
                    <a:cubicBezTo>
                      <a:pt x="8" y="220"/>
                      <a:pt x="8" y="223"/>
                      <a:pt x="8" y="225"/>
                    </a:cubicBezTo>
                    <a:cubicBezTo>
                      <a:pt x="8" y="227"/>
                      <a:pt x="8" y="230"/>
                      <a:pt x="8" y="232"/>
                    </a:cubicBezTo>
                    <a:cubicBezTo>
                      <a:pt x="8" y="223"/>
                      <a:pt x="9" y="221"/>
                      <a:pt x="9" y="216"/>
                    </a:cubicBezTo>
                    <a:cubicBezTo>
                      <a:pt x="10" y="216"/>
                      <a:pt x="10" y="216"/>
                      <a:pt x="10" y="216"/>
                    </a:cubicBezTo>
                    <a:cubicBezTo>
                      <a:pt x="11" y="216"/>
                      <a:pt x="12" y="212"/>
                      <a:pt x="14" y="201"/>
                    </a:cubicBezTo>
                    <a:cubicBezTo>
                      <a:pt x="14" y="198"/>
                      <a:pt x="15" y="194"/>
                      <a:pt x="16" y="191"/>
                    </a:cubicBezTo>
                    <a:cubicBezTo>
                      <a:pt x="16" y="188"/>
                      <a:pt x="17" y="185"/>
                      <a:pt x="18" y="182"/>
                    </a:cubicBezTo>
                    <a:cubicBezTo>
                      <a:pt x="17" y="187"/>
                      <a:pt x="16" y="192"/>
                      <a:pt x="15" y="198"/>
                    </a:cubicBezTo>
                    <a:cubicBezTo>
                      <a:pt x="14" y="203"/>
                      <a:pt x="13" y="208"/>
                      <a:pt x="13" y="213"/>
                    </a:cubicBezTo>
                    <a:cubicBezTo>
                      <a:pt x="13" y="215"/>
                      <a:pt x="12" y="219"/>
                      <a:pt x="13" y="218"/>
                    </a:cubicBezTo>
                    <a:cubicBezTo>
                      <a:pt x="13" y="217"/>
                      <a:pt x="13" y="215"/>
                      <a:pt x="13" y="214"/>
                    </a:cubicBezTo>
                    <a:cubicBezTo>
                      <a:pt x="13" y="211"/>
                      <a:pt x="13" y="210"/>
                      <a:pt x="14" y="210"/>
                    </a:cubicBezTo>
                    <a:cubicBezTo>
                      <a:pt x="14" y="209"/>
                      <a:pt x="15" y="208"/>
                      <a:pt x="15" y="204"/>
                    </a:cubicBezTo>
                    <a:cubicBezTo>
                      <a:pt x="16" y="201"/>
                      <a:pt x="16" y="198"/>
                      <a:pt x="18" y="192"/>
                    </a:cubicBezTo>
                    <a:cubicBezTo>
                      <a:pt x="14" y="207"/>
                      <a:pt x="14" y="220"/>
                      <a:pt x="13" y="233"/>
                    </a:cubicBezTo>
                    <a:cubicBezTo>
                      <a:pt x="13" y="232"/>
                      <a:pt x="13" y="228"/>
                      <a:pt x="13" y="226"/>
                    </a:cubicBezTo>
                    <a:cubicBezTo>
                      <a:pt x="13" y="229"/>
                      <a:pt x="13" y="233"/>
                      <a:pt x="12" y="236"/>
                    </a:cubicBezTo>
                    <a:cubicBezTo>
                      <a:pt x="13" y="240"/>
                      <a:pt x="13" y="244"/>
                      <a:pt x="13" y="247"/>
                    </a:cubicBezTo>
                    <a:cubicBezTo>
                      <a:pt x="13" y="247"/>
                      <a:pt x="13" y="249"/>
                      <a:pt x="13" y="249"/>
                    </a:cubicBezTo>
                    <a:cubicBezTo>
                      <a:pt x="13" y="249"/>
                      <a:pt x="13" y="248"/>
                      <a:pt x="13" y="248"/>
                    </a:cubicBezTo>
                    <a:cubicBezTo>
                      <a:pt x="13" y="244"/>
                      <a:pt x="13" y="240"/>
                      <a:pt x="14" y="236"/>
                    </a:cubicBezTo>
                    <a:cubicBezTo>
                      <a:pt x="14" y="232"/>
                      <a:pt x="14" y="228"/>
                      <a:pt x="14" y="224"/>
                    </a:cubicBezTo>
                    <a:cubicBezTo>
                      <a:pt x="14" y="223"/>
                      <a:pt x="14" y="222"/>
                      <a:pt x="14" y="222"/>
                    </a:cubicBezTo>
                    <a:cubicBezTo>
                      <a:pt x="15" y="221"/>
                      <a:pt x="15" y="219"/>
                      <a:pt x="15" y="220"/>
                    </a:cubicBezTo>
                    <a:cubicBezTo>
                      <a:pt x="15" y="220"/>
                      <a:pt x="15" y="222"/>
                      <a:pt x="15" y="222"/>
                    </a:cubicBezTo>
                    <a:cubicBezTo>
                      <a:pt x="14" y="225"/>
                      <a:pt x="14" y="228"/>
                      <a:pt x="14" y="231"/>
                    </a:cubicBezTo>
                    <a:cubicBezTo>
                      <a:pt x="14" y="234"/>
                      <a:pt x="14" y="237"/>
                      <a:pt x="14" y="240"/>
                    </a:cubicBezTo>
                    <a:cubicBezTo>
                      <a:pt x="14" y="249"/>
                      <a:pt x="15" y="249"/>
                      <a:pt x="16" y="247"/>
                    </a:cubicBezTo>
                    <a:cubicBezTo>
                      <a:pt x="16" y="246"/>
                      <a:pt x="16" y="244"/>
                      <a:pt x="17" y="249"/>
                    </a:cubicBezTo>
                    <a:cubicBezTo>
                      <a:pt x="17" y="253"/>
                      <a:pt x="18" y="256"/>
                      <a:pt x="18" y="260"/>
                    </a:cubicBezTo>
                    <a:cubicBezTo>
                      <a:pt x="18" y="263"/>
                      <a:pt x="19" y="267"/>
                      <a:pt x="20" y="271"/>
                    </a:cubicBezTo>
                    <a:cubicBezTo>
                      <a:pt x="22" y="289"/>
                      <a:pt x="27" y="307"/>
                      <a:pt x="34" y="324"/>
                    </a:cubicBezTo>
                    <a:cubicBezTo>
                      <a:pt x="37" y="329"/>
                      <a:pt x="39" y="333"/>
                      <a:pt x="42" y="340"/>
                    </a:cubicBezTo>
                    <a:cubicBezTo>
                      <a:pt x="41" y="337"/>
                      <a:pt x="39" y="334"/>
                      <a:pt x="38" y="331"/>
                    </a:cubicBezTo>
                    <a:cubicBezTo>
                      <a:pt x="37" y="330"/>
                      <a:pt x="36" y="329"/>
                      <a:pt x="36" y="328"/>
                    </a:cubicBezTo>
                    <a:cubicBezTo>
                      <a:pt x="36" y="327"/>
                      <a:pt x="35" y="327"/>
                      <a:pt x="35" y="327"/>
                    </a:cubicBezTo>
                    <a:cubicBezTo>
                      <a:pt x="35" y="326"/>
                      <a:pt x="34" y="326"/>
                      <a:pt x="34" y="325"/>
                    </a:cubicBezTo>
                    <a:cubicBezTo>
                      <a:pt x="33" y="323"/>
                      <a:pt x="33" y="322"/>
                      <a:pt x="32" y="321"/>
                    </a:cubicBezTo>
                    <a:cubicBezTo>
                      <a:pt x="31" y="318"/>
                      <a:pt x="30" y="315"/>
                      <a:pt x="29" y="313"/>
                    </a:cubicBezTo>
                    <a:cubicBezTo>
                      <a:pt x="29" y="313"/>
                      <a:pt x="28" y="311"/>
                      <a:pt x="28" y="310"/>
                    </a:cubicBezTo>
                    <a:cubicBezTo>
                      <a:pt x="27" y="307"/>
                      <a:pt x="26" y="304"/>
                      <a:pt x="25" y="302"/>
                    </a:cubicBezTo>
                    <a:cubicBezTo>
                      <a:pt x="26" y="302"/>
                      <a:pt x="26" y="303"/>
                      <a:pt x="27" y="305"/>
                    </a:cubicBezTo>
                    <a:cubicBezTo>
                      <a:pt x="27" y="306"/>
                      <a:pt x="28" y="308"/>
                      <a:pt x="28" y="307"/>
                    </a:cubicBezTo>
                    <a:cubicBezTo>
                      <a:pt x="28" y="307"/>
                      <a:pt x="27" y="305"/>
                      <a:pt x="27" y="304"/>
                    </a:cubicBezTo>
                    <a:cubicBezTo>
                      <a:pt x="27" y="303"/>
                      <a:pt x="26" y="301"/>
                      <a:pt x="26" y="300"/>
                    </a:cubicBezTo>
                    <a:cubicBezTo>
                      <a:pt x="25" y="298"/>
                      <a:pt x="24" y="296"/>
                      <a:pt x="24" y="294"/>
                    </a:cubicBezTo>
                    <a:cubicBezTo>
                      <a:pt x="23" y="292"/>
                      <a:pt x="23" y="290"/>
                      <a:pt x="22" y="288"/>
                    </a:cubicBezTo>
                    <a:cubicBezTo>
                      <a:pt x="22" y="286"/>
                      <a:pt x="22" y="284"/>
                      <a:pt x="21" y="282"/>
                    </a:cubicBezTo>
                    <a:cubicBezTo>
                      <a:pt x="21" y="280"/>
                      <a:pt x="21" y="278"/>
                      <a:pt x="20" y="276"/>
                    </a:cubicBezTo>
                    <a:cubicBezTo>
                      <a:pt x="20" y="274"/>
                      <a:pt x="19" y="272"/>
                      <a:pt x="19" y="270"/>
                    </a:cubicBezTo>
                    <a:cubicBezTo>
                      <a:pt x="19" y="272"/>
                      <a:pt x="19" y="275"/>
                      <a:pt x="20" y="278"/>
                    </a:cubicBezTo>
                    <a:cubicBezTo>
                      <a:pt x="20" y="279"/>
                      <a:pt x="20" y="281"/>
                      <a:pt x="20" y="282"/>
                    </a:cubicBezTo>
                    <a:cubicBezTo>
                      <a:pt x="21" y="284"/>
                      <a:pt x="21" y="285"/>
                      <a:pt x="21" y="287"/>
                    </a:cubicBezTo>
                    <a:cubicBezTo>
                      <a:pt x="22" y="293"/>
                      <a:pt x="24" y="299"/>
                      <a:pt x="25" y="303"/>
                    </a:cubicBezTo>
                    <a:cubicBezTo>
                      <a:pt x="24" y="302"/>
                      <a:pt x="22" y="294"/>
                      <a:pt x="21" y="294"/>
                    </a:cubicBezTo>
                    <a:cubicBezTo>
                      <a:pt x="20" y="293"/>
                      <a:pt x="24" y="302"/>
                      <a:pt x="24" y="305"/>
                    </a:cubicBezTo>
                    <a:cubicBezTo>
                      <a:pt x="22" y="299"/>
                      <a:pt x="20" y="292"/>
                      <a:pt x="20" y="292"/>
                    </a:cubicBezTo>
                    <a:cubicBezTo>
                      <a:pt x="19" y="293"/>
                      <a:pt x="17" y="289"/>
                      <a:pt x="18" y="295"/>
                    </a:cubicBezTo>
                    <a:cubicBezTo>
                      <a:pt x="19" y="297"/>
                      <a:pt x="20" y="299"/>
                      <a:pt x="21" y="302"/>
                    </a:cubicBezTo>
                    <a:cubicBezTo>
                      <a:pt x="21" y="303"/>
                      <a:pt x="21" y="304"/>
                      <a:pt x="22" y="305"/>
                    </a:cubicBezTo>
                    <a:cubicBezTo>
                      <a:pt x="22" y="306"/>
                      <a:pt x="23" y="308"/>
                      <a:pt x="23" y="309"/>
                    </a:cubicBezTo>
                    <a:cubicBezTo>
                      <a:pt x="24" y="309"/>
                      <a:pt x="24" y="310"/>
                      <a:pt x="24" y="310"/>
                    </a:cubicBezTo>
                    <a:cubicBezTo>
                      <a:pt x="27" y="316"/>
                      <a:pt x="28" y="319"/>
                      <a:pt x="30" y="322"/>
                    </a:cubicBezTo>
                    <a:cubicBezTo>
                      <a:pt x="31" y="326"/>
                      <a:pt x="32" y="329"/>
                      <a:pt x="35" y="336"/>
                    </a:cubicBezTo>
                    <a:cubicBezTo>
                      <a:pt x="36" y="339"/>
                      <a:pt x="38" y="342"/>
                      <a:pt x="40" y="346"/>
                    </a:cubicBezTo>
                    <a:cubicBezTo>
                      <a:pt x="41" y="349"/>
                      <a:pt x="43" y="352"/>
                      <a:pt x="45" y="355"/>
                    </a:cubicBezTo>
                    <a:cubicBezTo>
                      <a:pt x="46" y="357"/>
                      <a:pt x="46" y="356"/>
                      <a:pt x="46" y="355"/>
                    </a:cubicBezTo>
                    <a:cubicBezTo>
                      <a:pt x="46" y="354"/>
                      <a:pt x="45" y="353"/>
                      <a:pt x="45" y="353"/>
                    </a:cubicBezTo>
                    <a:cubicBezTo>
                      <a:pt x="46" y="353"/>
                      <a:pt x="45" y="351"/>
                      <a:pt x="44" y="349"/>
                    </a:cubicBezTo>
                    <a:cubicBezTo>
                      <a:pt x="41" y="344"/>
                      <a:pt x="40" y="341"/>
                      <a:pt x="39" y="338"/>
                    </a:cubicBezTo>
                    <a:cubicBezTo>
                      <a:pt x="40" y="340"/>
                      <a:pt x="41" y="343"/>
                      <a:pt x="41" y="344"/>
                    </a:cubicBezTo>
                    <a:cubicBezTo>
                      <a:pt x="43" y="348"/>
                      <a:pt x="45" y="351"/>
                      <a:pt x="46" y="352"/>
                    </a:cubicBezTo>
                    <a:cubicBezTo>
                      <a:pt x="48" y="354"/>
                      <a:pt x="43" y="347"/>
                      <a:pt x="44" y="347"/>
                    </a:cubicBezTo>
                    <a:cubicBezTo>
                      <a:pt x="45" y="349"/>
                      <a:pt x="47" y="351"/>
                      <a:pt x="48" y="354"/>
                    </a:cubicBezTo>
                    <a:cubicBezTo>
                      <a:pt x="49" y="356"/>
                      <a:pt x="51" y="358"/>
                      <a:pt x="52" y="361"/>
                    </a:cubicBezTo>
                    <a:cubicBezTo>
                      <a:pt x="53" y="361"/>
                      <a:pt x="54" y="363"/>
                      <a:pt x="55" y="364"/>
                    </a:cubicBezTo>
                    <a:cubicBezTo>
                      <a:pt x="56" y="367"/>
                      <a:pt x="58" y="369"/>
                      <a:pt x="60" y="371"/>
                    </a:cubicBezTo>
                    <a:cubicBezTo>
                      <a:pt x="59" y="369"/>
                      <a:pt x="60" y="370"/>
                      <a:pt x="62" y="372"/>
                    </a:cubicBezTo>
                    <a:cubicBezTo>
                      <a:pt x="63" y="374"/>
                      <a:pt x="65" y="376"/>
                      <a:pt x="66" y="377"/>
                    </a:cubicBezTo>
                    <a:cubicBezTo>
                      <a:pt x="68" y="379"/>
                      <a:pt x="68" y="379"/>
                      <a:pt x="68" y="379"/>
                    </a:cubicBezTo>
                    <a:cubicBezTo>
                      <a:pt x="69" y="380"/>
                      <a:pt x="67" y="377"/>
                      <a:pt x="66" y="376"/>
                    </a:cubicBezTo>
                    <a:cubicBezTo>
                      <a:pt x="65" y="375"/>
                      <a:pt x="64" y="373"/>
                      <a:pt x="63" y="371"/>
                    </a:cubicBezTo>
                    <a:cubicBezTo>
                      <a:pt x="61" y="370"/>
                      <a:pt x="61" y="368"/>
                      <a:pt x="62" y="369"/>
                    </a:cubicBezTo>
                    <a:cubicBezTo>
                      <a:pt x="63" y="371"/>
                      <a:pt x="67" y="375"/>
                      <a:pt x="70" y="378"/>
                    </a:cubicBezTo>
                    <a:cubicBezTo>
                      <a:pt x="73" y="381"/>
                      <a:pt x="73" y="382"/>
                      <a:pt x="74" y="384"/>
                    </a:cubicBezTo>
                    <a:cubicBezTo>
                      <a:pt x="76" y="387"/>
                      <a:pt x="78" y="389"/>
                      <a:pt x="80" y="391"/>
                    </a:cubicBezTo>
                    <a:cubicBezTo>
                      <a:pt x="81" y="392"/>
                      <a:pt x="82" y="393"/>
                      <a:pt x="83" y="395"/>
                    </a:cubicBezTo>
                    <a:cubicBezTo>
                      <a:pt x="85" y="396"/>
                      <a:pt x="86" y="397"/>
                      <a:pt x="87" y="398"/>
                    </a:cubicBezTo>
                    <a:cubicBezTo>
                      <a:pt x="88" y="399"/>
                      <a:pt x="89" y="400"/>
                      <a:pt x="91" y="402"/>
                    </a:cubicBezTo>
                    <a:cubicBezTo>
                      <a:pt x="92" y="403"/>
                      <a:pt x="94" y="404"/>
                      <a:pt x="95" y="405"/>
                    </a:cubicBezTo>
                    <a:cubicBezTo>
                      <a:pt x="97" y="406"/>
                      <a:pt x="95" y="403"/>
                      <a:pt x="95" y="402"/>
                    </a:cubicBezTo>
                    <a:cubicBezTo>
                      <a:pt x="95" y="401"/>
                      <a:pt x="95" y="401"/>
                      <a:pt x="96" y="402"/>
                    </a:cubicBezTo>
                    <a:cubicBezTo>
                      <a:pt x="98" y="403"/>
                      <a:pt x="100" y="405"/>
                      <a:pt x="105" y="408"/>
                    </a:cubicBezTo>
                    <a:cubicBezTo>
                      <a:pt x="102" y="406"/>
                      <a:pt x="98" y="403"/>
                      <a:pt x="96" y="400"/>
                    </a:cubicBezTo>
                    <a:cubicBezTo>
                      <a:pt x="110" y="414"/>
                      <a:pt x="125" y="422"/>
                      <a:pt x="140" y="429"/>
                    </a:cubicBezTo>
                    <a:cubicBezTo>
                      <a:pt x="133" y="425"/>
                      <a:pt x="127" y="422"/>
                      <a:pt x="121" y="418"/>
                    </a:cubicBezTo>
                    <a:cubicBezTo>
                      <a:pt x="113" y="412"/>
                      <a:pt x="106" y="407"/>
                      <a:pt x="98" y="401"/>
                    </a:cubicBezTo>
                    <a:cubicBezTo>
                      <a:pt x="96" y="399"/>
                      <a:pt x="95" y="398"/>
                      <a:pt x="95" y="398"/>
                    </a:cubicBezTo>
                    <a:cubicBezTo>
                      <a:pt x="96" y="398"/>
                      <a:pt x="97" y="399"/>
                      <a:pt x="99" y="401"/>
                    </a:cubicBezTo>
                    <a:cubicBezTo>
                      <a:pt x="102" y="404"/>
                      <a:pt x="107" y="407"/>
                      <a:pt x="110" y="410"/>
                    </a:cubicBezTo>
                    <a:cubicBezTo>
                      <a:pt x="110" y="410"/>
                      <a:pt x="112" y="411"/>
                      <a:pt x="112" y="411"/>
                    </a:cubicBezTo>
                    <a:cubicBezTo>
                      <a:pt x="113" y="411"/>
                      <a:pt x="114" y="412"/>
                      <a:pt x="112" y="411"/>
                    </a:cubicBezTo>
                    <a:cubicBezTo>
                      <a:pt x="111" y="409"/>
                      <a:pt x="109" y="408"/>
                      <a:pt x="107" y="406"/>
                    </a:cubicBezTo>
                    <a:cubicBezTo>
                      <a:pt x="106" y="405"/>
                      <a:pt x="105" y="404"/>
                      <a:pt x="104" y="403"/>
                    </a:cubicBezTo>
                    <a:cubicBezTo>
                      <a:pt x="103" y="402"/>
                      <a:pt x="101" y="401"/>
                      <a:pt x="100" y="400"/>
                    </a:cubicBezTo>
                    <a:cubicBezTo>
                      <a:pt x="98" y="398"/>
                      <a:pt x="95" y="396"/>
                      <a:pt x="93" y="394"/>
                    </a:cubicBezTo>
                    <a:cubicBezTo>
                      <a:pt x="95" y="395"/>
                      <a:pt x="98" y="398"/>
                      <a:pt x="100" y="399"/>
                    </a:cubicBezTo>
                    <a:cubicBezTo>
                      <a:pt x="102" y="400"/>
                      <a:pt x="103" y="401"/>
                      <a:pt x="104" y="402"/>
                    </a:cubicBezTo>
                    <a:cubicBezTo>
                      <a:pt x="105" y="403"/>
                      <a:pt x="106" y="403"/>
                      <a:pt x="107" y="404"/>
                    </a:cubicBezTo>
                    <a:cubicBezTo>
                      <a:pt x="105" y="402"/>
                      <a:pt x="103" y="401"/>
                      <a:pt x="101" y="399"/>
                    </a:cubicBezTo>
                    <a:cubicBezTo>
                      <a:pt x="100" y="398"/>
                      <a:pt x="98" y="396"/>
                      <a:pt x="97" y="395"/>
                    </a:cubicBezTo>
                    <a:cubicBezTo>
                      <a:pt x="100" y="398"/>
                      <a:pt x="104" y="402"/>
                      <a:pt x="107" y="403"/>
                    </a:cubicBezTo>
                    <a:cubicBezTo>
                      <a:pt x="108" y="404"/>
                      <a:pt x="110" y="406"/>
                      <a:pt x="109" y="404"/>
                    </a:cubicBezTo>
                    <a:cubicBezTo>
                      <a:pt x="109" y="404"/>
                      <a:pt x="105" y="402"/>
                      <a:pt x="107" y="403"/>
                    </a:cubicBezTo>
                    <a:cubicBezTo>
                      <a:pt x="108" y="403"/>
                      <a:pt x="111" y="405"/>
                      <a:pt x="113" y="407"/>
                    </a:cubicBezTo>
                    <a:cubicBezTo>
                      <a:pt x="114" y="409"/>
                      <a:pt x="121" y="413"/>
                      <a:pt x="127" y="417"/>
                    </a:cubicBezTo>
                    <a:cubicBezTo>
                      <a:pt x="123" y="415"/>
                      <a:pt x="122" y="414"/>
                      <a:pt x="120" y="413"/>
                    </a:cubicBezTo>
                    <a:cubicBezTo>
                      <a:pt x="119" y="412"/>
                      <a:pt x="117" y="410"/>
                      <a:pt x="116" y="410"/>
                    </a:cubicBezTo>
                    <a:cubicBezTo>
                      <a:pt x="115" y="410"/>
                      <a:pt x="117" y="411"/>
                      <a:pt x="119" y="412"/>
                    </a:cubicBezTo>
                    <a:cubicBezTo>
                      <a:pt x="121" y="414"/>
                      <a:pt x="123" y="416"/>
                      <a:pt x="125" y="418"/>
                    </a:cubicBezTo>
                    <a:cubicBezTo>
                      <a:pt x="126" y="418"/>
                      <a:pt x="127" y="419"/>
                      <a:pt x="129" y="420"/>
                    </a:cubicBezTo>
                    <a:cubicBezTo>
                      <a:pt x="130" y="421"/>
                      <a:pt x="131" y="422"/>
                      <a:pt x="133" y="423"/>
                    </a:cubicBezTo>
                    <a:cubicBezTo>
                      <a:pt x="134" y="424"/>
                      <a:pt x="134" y="424"/>
                      <a:pt x="133" y="423"/>
                    </a:cubicBezTo>
                    <a:cubicBezTo>
                      <a:pt x="132" y="423"/>
                      <a:pt x="133" y="424"/>
                      <a:pt x="135" y="425"/>
                    </a:cubicBezTo>
                    <a:cubicBezTo>
                      <a:pt x="138" y="427"/>
                      <a:pt x="141" y="428"/>
                      <a:pt x="143" y="430"/>
                    </a:cubicBezTo>
                    <a:cubicBezTo>
                      <a:pt x="146" y="432"/>
                      <a:pt x="149" y="433"/>
                      <a:pt x="152" y="434"/>
                    </a:cubicBezTo>
                    <a:cubicBezTo>
                      <a:pt x="153" y="434"/>
                      <a:pt x="155" y="434"/>
                      <a:pt x="157" y="435"/>
                    </a:cubicBezTo>
                    <a:cubicBezTo>
                      <a:pt x="159" y="436"/>
                      <a:pt x="162" y="437"/>
                      <a:pt x="164" y="438"/>
                    </a:cubicBezTo>
                    <a:cubicBezTo>
                      <a:pt x="170" y="441"/>
                      <a:pt x="177" y="443"/>
                      <a:pt x="184" y="445"/>
                    </a:cubicBezTo>
                    <a:cubicBezTo>
                      <a:pt x="188" y="446"/>
                      <a:pt x="192" y="447"/>
                      <a:pt x="193" y="446"/>
                    </a:cubicBezTo>
                    <a:cubicBezTo>
                      <a:pt x="193" y="446"/>
                      <a:pt x="187" y="445"/>
                      <a:pt x="185" y="444"/>
                    </a:cubicBezTo>
                    <a:cubicBezTo>
                      <a:pt x="184" y="444"/>
                      <a:pt x="184" y="444"/>
                      <a:pt x="184" y="444"/>
                    </a:cubicBezTo>
                    <a:cubicBezTo>
                      <a:pt x="187" y="445"/>
                      <a:pt x="190" y="445"/>
                      <a:pt x="193" y="446"/>
                    </a:cubicBezTo>
                    <a:cubicBezTo>
                      <a:pt x="192" y="445"/>
                      <a:pt x="190" y="444"/>
                      <a:pt x="188" y="444"/>
                    </a:cubicBezTo>
                    <a:cubicBezTo>
                      <a:pt x="185" y="443"/>
                      <a:pt x="182" y="442"/>
                      <a:pt x="179" y="441"/>
                    </a:cubicBezTo>
                    <a:cubicBezTo>
                      <a:pt x="177" y="441"/>
                      <a:pt x="175" y="440"/>
                      <a:pt x="174" y="440"/>
                    </a:cubicBezTo>
                    <a:cubicBezTo>
                      <a:pt x="170" y="438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8" y="441"/>
                      <a:pt x="182" y="442"/>
                      <a:pt x="186" y="443"/>
                    </a:cubicBezTo>
                    <a:cubicBezTo>
                      <a:pt x="190" y="444"/>
                      <a:pt x="195" y="445"/>
                      <a:pt x="199" y="446"/>
                    </a:cubicBezTo>
                    <a:cubicBezTo>
                      <a:pt x="200" y="446"/>
                      <a:pt x="201" y="446"/>
                      <a:pt x="200" y="446"/>
                    </a:cubicBezTo>
                    <a:cubicBezTo>
                      <a:pt x="197" y="445"/>
                      <a:pt x="199" y="445"/>
                      <a:pt x="201" y="446"/>
                    </a:cubicBezTo>
                    <a:cubicBezTo>
                      <a:pt x="204" y="446"/>
                      <a:pt x="207" y="446"/>
                      <a:pt x="211" y="447"/>
                    </a:cubicBezTo>
                    <a:cubicBezTo>
                      <a:pt x="210" y="446"/>
                      <a:pt x="209" y="446"/>
                      <a:pt x="208" y="446"/>
                    </a:cubicBezTo>
                    <a:cubicBezTo>
                      <a:pt x="207" y="446"/>
                      <a:pt x="206" y="446"/>
                      <a:pt x="205" y="445"/>
                    </a:cubicBezTo>
                    <a:cubicBezTo>
                      <a:pt x="203" y="445"/>
                      <a:pt x="201" y="445"/>
                      <a:pt x="198" y="444"/>
                    </a:cubicBezTo>
                    <a:cubicBezTo>
                      <a:pt x="196" y="444"/>
                      <a:pt x="190" y="442"/>
                      <a:pt x="189" y="441"/>
                    </a:cubicBezTo>
                    <a:cubicBezTo>
                      <a:pt x="192" y="442"/>
                      <a:pt x="195" y="443"/>
                      <a:pt x="197" y="443"/>
                    </a:cubicBezTo>
                    <a:cubicBezTo>
                      <a:pt x="199" y="444"/>
                      <a:pt x="201" y="444"/>
                      <a:pt x="204" y="444"/>
                    </a:cubicBezTo>
                    <a:cubicBezTo>
                      <a:pt x="207" y="445"/>
                      <a:pt x="210" y="445"/>
                      <a:pt x="210" y="445"/>
                    </a:cubicBezTo>
                    <a:cubicBezTo>
                      <a:pt x="210" y="444"/>
                      <a:pt x="208" y="444"/>
                      <a:pt x="203" y="443"/>
                    </a:cubicBezTo>
                    <a:cubicBezTo>
                      <a:pt x="202" y="443"/>
                      <a:pt x="200" y="442"/>
                      <a:pt x="198" y="442"/>
                    </a:cubicBezTo>
                    <a:cubicBezTo>
                      <a:pt x="197" y="442"/>
                      <a:pt x="195" y="441"/>
                      <a:pt x="193" y="441"/>
                    </a:cubicBezTo>
                    <a:cubicBezTo>
                      <a:pt x="192" y="441"/>
                      <a:pt x="190" y="440"/>
                      <a:pt x="188" y="440"/>
                    </a:cubicBezTo>
                    <a:cubicBezTo>
                      <a:pt x="187" y="439"/>
                      <a:pt x="185" y="439"/>
                      <a:pt x="183" y="439"/>
                    </a:cubicBezTo>
                    <a:cubicBezTo>
                      <a:pt x="181" y="438"/>
                      <a:pt x="180" y="438"/>
                      <a:pt x="180" y="437"/>
                    </a:cubicBezTo>
                    <a:cubicBezTo>
                      <a:pt x="180" y="437"/>
                      <a:pt x="182" y="437"/>
                      <a:pt x="184" y="438"/>
                    </a:cubicBezTo>
                    <a:cubicBezTo>
                      <a:pt x="187" y="439"/>
                      <a:pt x="191" y="440"/>
                      <a:pt x="195" y="441"/>
                    </a:cubicBezTo>
                    <a:cubicBezTo>
                      <a:pt x="195" y="441"/>
                      <a:pt x="191" y="440"/>
                      <a:pt x="193" y="440"/>
                    </a:cubicBezTo>
                    <a:cubicBezTo>
                      <a:pt x="198" y="440"/>
                      <a:pt x="188" y="438"/>
                      <a:pt x="186" y="437"/>
                    </a:cubicBezTo>
                    <a:cubicBezTo>
                      <a:pt x="183" y="436"/>
                      <a:pt x="180" y="436"/>
                      <a:pt x="177" y="435"/>
                    </a:cubicBezTo>
                    <a:cubicBezTo>
                      <a:pt x="174" y="434"/>
                      <a:pt x="172" y="433"/>
                      <a:pt x="171" y="433"/>
                    </a:cubicBezTo>
                    <a:cubicBezTo>
                      <a:pt x="167" y="431"/>
                      <a:pt x="164" y="430"/>
                      <a:pt x="161" y="429"/>
                    </a:cubicBezTo>
                    <a:cubicBezTo>
                      <a:pt x="157" y="427"/>
                      <a:pt x="154" y="426"/>
                      <a:pt x="151" y="424"/>
                    </a:cubicBezTo>
                    <a:cubicBezTo>
                      <a:pt x="150" y="424"/>
                      <a:pt x="150" y="425"/>
                      <a:pt x="148" y="423"/>
                    </a:cubicBezTo>
                    <a:cubicBezTo>
                      <a:pt x="148" y="423"/>
                      <a:pt x="147" y="422"/>
                      <a:pt x="151" y="424"/>
                    </a:cubicBezTo>
                    <a:cubicBezTo>
                      <a:pt x="163" y="429"/>
                      <a:pt x="174" y="433"/>
                      <a:pt x="186" y="436"/>
                    </a:cubicBezTo>
                    <a:cubicBezTo>
                      <a:pt x="188" y="437"/>
                      <a:pt x="190" y="437"/>
                      <a:pt x="191" y="437"/>
                    </a:cubicBezTo>
                    <a:cubicBezTo>
                      <a:pt x="193" y="438"/>
                      <a:pt x="194" y="438"/>
                      <a:pt x="194" y="438"/>
                    </a:cubicBezTo>
                    <a:cubicBezTo>
                      <a:pt x="196" y="438"/>
                      <a:pt x="197" y="438"/>
                      <a:pt x="196" y="437"/>
                    </a:cubicBezTo>
                    <a:cubicBezTo>
                      <a:pt x="193" y="437"/>
                      <a:pt x="193" y="437"/>
                      <a:pt x="188" y="435"/>
                    </a:cubicBezTo>
                    <a:cubicBezTo>
                      <a:pt x="187" y="435"/>
                      <a:pt x="188" y="435"/>
                      <a:pt x="186" y="435"/>
                    </a:cubicBezTo>
                    <a:cubicBezTo>
                      <a:pt x="174" y="432"/>
                      <a:pt x="163" y="427"/>
                      <a:pt x="153" y="422"/>
                    </a:cubicBezTo>
                    <a:cubicBezTo>
                      <a:pt x="154" y="422"/>
                      <a:pt x="154" y="422"/>
                      <a:pt x="155" y="423"/>
                    </a:cubicBezTo>
                    <a:cubicBezTo>
                      <a:pt x="162" y="426"/>
                      <a:pt x="169" y="429"/>
                      <a:pt x="177" y="431"/>
                    </a:cubicBezTo>
                    <a:cubicBezTo>
                      <a:pt x="178" y="431"/>
                      <a:pt x="180" y="433"/>
                      <a:pt x="180" y="432"/>
                    </a:cubicBezTo>
                    <a:cubicBezTo>
                      <a:pt x="181" y="432"/>
                      <a:pt x="178" y="431"/>
                      <a:pt x="177" y="431"/>
                    </a:cubicBezTo>
                    <a:cubicBezTo>
                      <a:pt x="175" y="430"/>
                      <a:pt x="174" y="430"/>
                      <a:pt x="172" y="429"/>
                    </a:cubicBezTo>
                    <a:cubicBezTo>
                      <a:pt x="170" y="428"/>
                      <a:pt x="169" y="428"/>
                      <a:pt x="169" y="428"/>
                    </a:cubicBezTo>
                    <a:cubicBezTo>
                      <a:pt x="170" y="427"/>
                      <a:pt x="172" y="428"/>
                      <a:pt x="173" y="429"/>
                    </a:cubicBezTo>
                    <a:cubicBezTo>
                      <a:pt x="175" y="429"/>
                      <a:pt x="177" y="430"/>
                      <a:pt x="179" y="431"/>
                    </a:cubicBezTo>
                    <a:cubicBezTo>
                      <a:pt x="181" y="431"/>
                      <a:pt x="183" y="432"/>
                      <a:pt x="185" y="433"/>
                    </a:cubicBezTo>
                    <a:cubicBezTo>
                      <a:pt x="189" y="434"/>
                      <a:pt x="192" y="435"/>
                      <a:pt x="197" y="436"/>
                    </a:cubicBezTo>
                    <a:cubicBezTo>
                      <a:pt x="198" y="436"/>
                      <a:pt x="196" y="436"/>
                      <a:pt x="199" y="437"/>
                    </a:cubicBezTo>
                    <a:cubicBezTo>
                      <a:pt x="201" y="437"/>
                      <a:pt x="199" y="436"/>
                      <a:pt x="197" y="436"/>
                    </a:cubicBezTo>
                    <a:cubicBezTo>
                      <a:pt x="194" y="435"/>
                      <a:pt x="191" y="434"/>
                      <a:pt x="188" y="434"/>
                    </a:cubicBezTo>
                    <a:cubicBezTo>
                      <a:pt x="188" y="433"/>
                      <a:pt x="188" y="433"/>
                      <a:pt x="188" y="433"/>
                    </a:cubicBezTo>
                    <a:cubicBezTo>
                      <a:pt x="192" y="434"/>
                      <a:pt x="195" y="435"/>
                      <a:pt x="199" y="436"/>
                    </a:cubicBezTo>
                    <a:cubicBezTo>
                      <a:pt x="202" y="436"/>
                      <a:pt x="206" y="437"/>
                      <a:pt x="209" y="437"/>
                    </a:cubicBezTo>
                    <a:cubicBezTo>
                      <a:pt x="208" y="437"/>
                      <a:pt x="205" y="436"/>
                      <a:pt x="204" y="436"/>
                    </a:cubicBezTo>
                    <a:cubicBezTo>
                      <a:pt x="206" y="436"/>
                      <a:pt x="208" y="436"/>
                      <a:pt x="210" y="437"/>
                    </a:cubicBezTo>
                    <a:cubicBezTo>
                      <a:pt x="212" y="437"/>
                      <a:pt x="213" y="437"/>
                      <a:pt x="215" y="438"/>
                    </a:cubicBezTo>
                    <a:cubicBezTo>
                      <a:pt x="219" y="439"/>
                      <a:pt x="223" y="439"/>
                      <a:pt x="227" y="439"/>
                    </a:cubicBezTo>
                    <a:cubicBezTo>
                      <a:pt x="216" y="438"/>
                      <a:pt x="205" y="435"/>
                      <a:pt x="195" y="433"/>
                    </a:cubicBezTo>
                    <a:cubicBezTo>
                      <a:pt x="191" y="431"/>
                      <a:pt x="186" y="430"/>
                      <a:pt x="188" y="430"/>
                    </a:cubicBezTo>
                    <a:cubicBezTo>
                      <a:pt x="189" y="429"/>
                      <a:pt x="185" y="428"/>
                      <a:pt x="185" y="427"/>
                    </a:cubicBezTo>
                    <a:cubicBezTo>
                      <a:pt x="186" y="428"/>
                      <a:pt x="188" y="428"/>
                      <a:pt x="190" y="429"/>
                    </a:cubicBezTo>
                    <a:cubicBezTo>
                      <a:pt x="192" y="429"/>
                      <a:pt x="193" y="430"/>
                      <a:pt x="195" y="430"/>
                    </a:cubicBezTo>
                    <a:cubicBezTo>
                      <a:pt x="197" y="431"/>
                      <a:pt x="198" y="431"/>
                      <a:pt x="200" y="431"/>
                    </a:cubicBezTo>
                    <a:cubicBezTo>
                      <a:pt x="202" y="432"/>
                      <a:pt x="204" y="432"/>
                      <a:pt x="205" y="432"/>
                    </a:cubicBezTo>
                    <a:cubicBezTo>
                      <a:pt x="210" y="433"/>
                      <a:pt x="206" y="431"/>
                      <a:pt x="212" y="432"/>
                    </a:cubicBezTo>
                    <a:cubicBezTo>
                      <a:pt x="215" y="433"/>
                      <a:pt x="220" y="433"/>
                      <a:pt x="224" y="434"/>
                    </a:cubicBezTo>
                    <a:cubicBezTo>
                      <a:pt x="229" y="434"/>
                      <a:pt x="229" y="434"/>
                      <a:pt x="226" y="433"/>
                    </a:cubicBezTo>
                    <a:cubicBezTo>
                      <a:pt x="224" y="433"/>
                      <a:pt x="225" y="432"/>
                      <a:pt x="227" y="433"/>
                    </a:cubicBezTo>
                    <a:cubicBezTo>
                      <a:pt x="231" y="433"/>
                      <a:pt x="232" y="433"/>
                      <a:pt x="235" y="433"/>
                    </a:cubicBezTo>
                    <a:cubicBezTo>
                      <a:pt x="234" y="432"/>
                      <a:pt x="232" y="432"/>
                      <a:pt x="230" y="432"/>
                    </a:cubicBezTo>
                    <a:cubicBezTo>
                      <a:pt x="228" y="432"/>
                      <a:pt x="226" y="432"/>
                      <a:pt x="225" y="432"/>
                    </a:cubicBezTo>
                    <a:cubicBezTo>
                      <a:pt x="230" y="432"/>
                      <a:pt x="234" y="432"/>
                      <a:pt x="239" y="432"/>
                    </a:cubicBezTo>
                    <a:cubicBezTo>
                      <a:pt x="241" y="432"/>
                      <a:pt x="243" y="431"/>
                      <a:pt x="246" y="431"/>
                    </a:cubicBezTo>
                    <a:cubicBezTo>
                      <a:pt x="248" y="431"/>
                      <a:pt x="250" y="431"/>
                      <a:pt x="252" y="431"/>
                    </a:cubicBezTo>
                    <a:cubicBezTo>
                      <a:pt x="254" y="430"/>
                      <a:pt x="257" y="430"/>
                      <a:pt x="259" y="430"/>
                    </a:cubicBezTo>
                    <a:cubicBezTo>
                      <a:pt x="261" y="430"/>
                      <a:pt x="262" y="430"/>
                      <a:pt x="261" y="430"/>
                    </a:cubicBezTo>
                    <a:cubicBezTo>
                      <a:pt x="259" y="432"/>
                      <a:pt x="264" y="432"/>
                      <a:pt x="271" y="430"/>
                    </a:cubicBezTo>
                    <a:cubicBezTo>
                      <a:pt x="272" y="430"/>
                      <a:pt x="274" y="430"/>
                      <a:pt x="275" y="430"/>
                    </a:cubicBezTo>
                    <a:cubicBezTo>
                      <a:pt x="276" y="430"/>
                      <a:pt x="276" y="430"/>
                      <a:pt x="276" y="430"/>
                    </a:cubicBezTo>
                    <a:cubicBezTo>
                      <a:pt x="275" y="430"/>
                      <a:pt x="273" y="431"/>
                      <a:pt x="273" y="431"/>
                    </a:cubicBezTo>
                    <a:cubicBezTo>
                      <a:pt x="271" y="430"/>
                      <a:pt x="269" y="431"/>
                      <a:pt x="267" y="431"/>
                    </a:cubicBezTo>
                    <a:cubicBezTo>
                      <a:pt x="266" y="431"/>
                      <a:pt x="267" y="431"/>
                      <a:pt x="267" y="432"/>
                    </a:cubicBezTo>
                    <a:cubicBezTo>
                      <a:pt x="268" y="432"/>
                      <a:pt x="271" y="431"/>
                      <a:pt x="273" y="431"/>
                    </a:cubicBezTo>
                    <a:cubicBezTo>
                      <a:pt x="274" y="431"/>
                      <a:pt x="275" y="430"/>
                      <a:pt x="276" y="430"/>
                    </a:cubicBezTo>
                    <a:cubicBezTo>
                      <a:pt x="279" y="430"/>
                      <a:pt x="282" y="429"/>
                      <a:pt x="283" y="429"/>
                    </a:cubicBezTo>
                    <a:cubicBezTo>
                      <a:pt x="286" y="428"/>
                      <a:pt x="279" y="429"/>
                      <a:pt x="279" y="429"/>
                    </a:cubicBezTo>
                    <a:cubicBezTo>
                      <a:pt x="289" y="427"/>
                      <a:pt x="299" y="424"/>
                      <a:pt x="310" y="421"/>
                    </a:cubicBezTo>
                    <a:cubicBezTo>
                      <a:pt x="310" y="421"/>
                      <a:pt x="309" y="421"/>
                      <a:pt x="307" y="422"/>
                    </a:cubicBezTo>
                    <a:cubicBezTo>
                      <a:pt x="306" y="422"/>
                      <a:pt x="304" y="423"/>
                      <a:pt x="302" y="423"/>
                    </a:cubicBezTo>
                    <a:cubicBezTo>
                      <a:pt x="298" y="425"/>
                      <a:pt x="295" y="426"/>
                      <a:pt x="295" y="426"/>
                    </a:cubicBezTo>
                    <a:cubicBezTo>
                      <a:pt x="302" y="425"/>
                      <a:pt x="308" y="422"/>
                      <a:pt x="315" y="419"/>
                    </a:cubicBezTo>
                    <a:cubicBezTo>
                      <a:pt x="317" y="418"/>
                      <a:pt x="314" y="418"/>
                      <a:pt x="314" y="417"/>
                    </a:cubicBezTo>
                    <a:cubicBezTo>
                      <a:pt x="312" y="419"/>
                      <a:pt x="309" y="420"/>
                      <a:pt x="306" y="421"/>
                    </a:cubicBezTo>
                    <a:cubicBezTo>
                      <a:pt x="303" y="422"/>
                      <a:pt x="300" y="423"/>
                      <a:pt x="298" y="424"/>
                    </a:cubicBezTo>
                    <a:cubicBezTo>
                      <a:pt x="292" y="426"/>
                      <a:pt x="291" y="426"/>
                      <a:pt x="295" y="424"/>
                    </a:cubicBezTo>
                    <a:cubicBezTo>
                      <a:pt x="291" y="425"/>
                      <a:pt x="288" y="426"/>
                      <a:pt x="284" y="427"/>
                    </a:cubicBezTo>
                    <a:cubicBezTo>
                      <a:pt x="283" y="427"/>
                      <a:pt x="281" y="428"/>
                      <a:pt x="279" y="428"/>
                    </a:cubicBezTo>
                    <a:cubicBezTo>
                      <a:pt x="277" y="429"/>
                      <a:pt x="276" y="429"/>
                      <a:pt x="274" y="429"/>
                    </a:cubicBezTo>
                    <a:cubicBezTo>
                      <a:pt x="275" y="429"/>
                      <a:pt x="276" y="429"/>
                      <a:pt x="277" y="428"/>
                    </a:cubicBezTo>
                    <a:cubicBezTo>
                      <a:pt x="278" y="428"/>
                      <a:pt x="280" y="428"/>
                      <a:pt x="281" y="428"/>
                    </a:cubicBezTo>
                    <a:cubicBezTo>
                      <a:pt x="293" y="425"/>
                      <a:pt x="301" y="422"/>
                      <a:pt x="311" y="418"/>
                    </a:cubicBezTo>
                    <a:cubicBezTo>
                      <a:pt x="312" y="418"/>
                      <a:pt x="313" y="418"/>
                      <a:pt x="313" y="418"/>
                    </a:cubicBezTo>
                    <a:cubicBezTo>
                      <a:pt x="313" y="417"/>
                      <a:pt x="314" y="416"/>
                      <a:pt x="316" y="415"/>
                    </a:cubicBezTo>
                    <a:cubicBezTo>
                      <a:pt x="318" y="414"/>
                      <a:pt x="321" y="413"/>
                      <a:pt x="322" y="412"/>
                    </a:cubicBezTo>
                    <a:cubicBezTo>
                      <a:pt x="321" y="413"/>
                      <a:pt x="318" y="414"/>
                      <a:pt x="316" y="415"/>
                    </a:cubicBezTo>
                    <a:cubicBezTo>
                      <a:pt x="321" y="413"/>
                      <a:pt x="324" y="411"/>
                      <a:pt x="326" y="409"/>
                    </a:cubicBezTo>
                    <a:cubicBezTo>
                      <a:pt x="328" y="408"/>
                      <a:pt x="329" y="408"/>
                      <a:pt x="331" y="407"/>
                    </a:cubicBezTo>
                    <a:cubicBezTo>
                      <a:pt x="332" y="406"/>
                      <a:pt x="333" y="406"/>
                      <a:pt x="335" y="405"/>
                    </a:cubicBezTo>
                    <a:cubicBezTo>
                      <a:pt x="335" y="404"/>
                      <a:pt x="335" y="404"/>
                      <a:pt x="334" y="404"/>
                    </a:cubicBezTo>
                    <a:cubicBezTo>
                      <a:pt x="334" y="405"/>
                      <a:pt x="332" y="405"/>
                      <a:pt x="331" y="406"/>
                    </a:cubicBezTo>
                    <a:cubicBezTo>
                      <a:pt x="328" y="408"/>
                      <a:pt x="324" y="410"/>
                      <a:pt x="323" y="410"/>
                    </a:cubicBezTo>
                    <a:cubicBezTo>
                      <a:pt x="323" y="410"/>
                      <a:pt x="327" y="408"/>
                      <a:pt x="329" y="406"/>
                    </a:cubicBezTo>
                    <a:cubicBezTo>
                      <a:pt x="327" y="407"/>
                      <a:pt x="324" y="408"/>
                      <a:pt x="321" y="410"/>
                    </a:cubicBezTo>
                    <a:cubicBezTo>
                      <a:pt x="318" y="411"/>
                      <a:pt x="315" y="412"/>
                      <a:pt x="312" y="414"/>
                    </a:cubicBezTo>
                    <a:cubicBezTo>
                      <a:pt x="314" y="413"/>
                      <a:pt x="317" y="412"/>
                      <a:pt x="318" y="411"/>
                    </a:cubicBezTo>
                    <a:cubicBezTo>
                      <a:pt x="316" y="411"/>
                      <a:pt x="314" y="413"/>
                      <a:pt x="313" y="413"/>
                    </a:cubicBezTo>
                    <a:cubicBezTo>
                      <a:pt x="322" y="409"/>
                      <a:pt x="330" y="405"/>
                      <a:pt x="338" y="400"/>
                    </a:cubicBezTo>
                    <a:cubicBezTo>
                      <a:pt x="337" y="401"/>
                      <a:pt x="335" y="402"/>
                      <a:pt x="333" y="403"/>
                    </a:cubicBezTo>
                    <a:cubicBezTo>
                      <a:pt x="335" y="403"/>
                      <a:pt x="340" y="400"/>
                      <a:pt x="342" y="399"/>
                    </a:cubicBezTo>
                    <a:cubicBezTo>
                      <a:pt x="344" y="398"/>
                      <a:pt x="348" y="396"/>
                      <a:pt x="349" y="395"/>
                    </a:cubicBezTo>
                    <a:cubicBezTo>
                      <a:pt x="352" y="393"/>
                      <a:pt x="348" y="395"/>
                      <a:pt x="347" y="395"/>
                    </a:cubicBezTo>
                    <a:cubicBezTo>
                      <a:pt x="346" y="396"/>
                      <a:pt x="346" y="395"/>
                      <a:pt x="345" y="396"/>
                    </a:cubicBezTo>
                    <a:cubicBezTo>
                      <a:pt x="343" y="398"/>
                      <a:pt x="343" y="398"/>
                      <a:pt x="341" y="398"/>
                    </a:cubicBezTo>
                    <a:cubicBezTo>
                      <a:pt x="343" y="397"/>
                      <a:pt x="345" y="396"/>
                      <a:pt x="346" y="395"/>
                    </a:cubicBezTo>
                    <a:cubicBezTo>
                      <a:pt x="347" y="394"/>
                      <a:pt x="348" y="393"/>
                      <a:pt x="348" y="393"/>
                    </a:cubicBezTo>
                    <a:cubicBezTo>
                      <a:pt x="349" y="392"/>
                      <a:pt x="348" y="393"/>
                      <a:pt x="346" y="393"/>
                    </a:cubicBezTo>
                    <a:cubicBezTo>
                      <a:pt x="346" y="393"/>
                      <a:pt x="346" y="393"/>
                      <a:pt x="345" y="393"/>
                    </a:cubicBezTo>
                    <a:cubicBezTo>
                      <a:pt x="342" y="395"/>
                      <a:pt x="345" y="393"/>
                      <a:pt x="347" y="392"/>
                    </a:cubicBezTo>
                    <a:cubicBezTo>
                      <a:pt x="349" y="390"/>
                      <a:pt x="351" y="389"/>
                      <a:pt x="353" y="387"/>
                    </a:cubicBezTo>
                    <a:cubicBezTo>
                      <a:pt x="354" y="386"/>
                      <a:pt x="355" y="385"/>
                      <a:pt x="357" y="383"/>
                    </a:cubicBezTo>
                    <a:cubicBezTo>
                      <a:pt x="355" y="384"/>
                      <a:pt x="352" y="387"/>
                      <a:pt x="349" y="389"/>
                    </a:cubicBezTo>
                    <a:cubicBezTo>
                      <a:pt x="351" y="387"/>
                      <a:pt x="353" y="385"/>
                      <a:pt x="355" y="383"/>
                    </a:cubicBezTo>
                    <a:cubicBezTo>
                      <a:pt x="358" y="381"/>
                      <a:pt x="360" y="380"/>
                      <a:pt x="362" y="378"/>
                    </a:cubicBezTo>
                    <a:cubicBezTo>
                      <a:pt x="362" y="378"/>
                      <a:pt x="362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4" y="376"/>
                      <a:pt x="365" y="375"/>
                      <a:pt x="366" y="374"/>
                    </a:cubicBezTo>
                    <a:cubicBezTo>
                      <a:pt x="368" y="371"/>
                      <a:pt x="370" y="369"/>
                      <a:pt x="372" y="366"/>
                    </a:cubicBezTo>
                    <a:cubicBezTo>
                      <a:pt x="373" y="365"/>
                      <a:pt x="374" y="364"/>
                      <a:pt x="375" y="363"/>
                    </a:cubicBezTo>
                    <a:cubicBezTo>
                      <a:pt x="376" y="361"/>
                      <a:pt x="377" y="360"/>
                      <a:pt x="378" y="359"/>
                    </a:cubicBezTo>
                    <a:cubicBezTo>
                      <a:pt x="379" y="358"/>
                      <a:pt x="379" y="357"/>
                      <a:pt x="379" y="357"/>
                    </a:cubicBezTo>
                    <a:cubicBezTo>
                      <a:pt x="380" y="356"/>
                      <a:pt x="380" y="356"/>
                      <a:pt x="380" y="355"/>
                    </a:cubicBezTo>
                    <a:cubicBezTo>
                      <a:pt x="380" y="355"/>
                      <a:pt x="381" y="355"/>
                      <a:pt x="381" y="354"/>
                    </a:cubicBezTo>
                    <a:cubicBezTo>
                      <a:pt x="381" y="354"/>
                      <a:pt x="381" y="354"/>
                      <a:pt x="381" y="354"/>
                    </a:cubicBezTo>
                    <a:cubicBezTo>
                      <a:pt x="382" y="352"/>
                      <a:pt x="383" y="350"/>
                      <a:pt x="385" y="348"/>
                    </a:cubicBezTo>
                    <a:cubicBezTo>
                      <a:pt x="387" y="346"/>
                      <a:pt x="389" y="343"/>
                      <a:pt x="391" y="341"/>
                    </a:cubicBezTo>
                    <a:cubicBezTo>
                      <a:pt x="394" y="336"/>
                      <a:pt x="390" y="343"/>
                      <a:pt x="391" y="342"/>
                    </a:cubicBezTo>
                    <a:cubicBezTo>
                      <a:pt x="392" y="341"/>
                      <a:pt x="392" y="341"/>
                      <a:pt x="393" y="340"/>
                    </a:cubicBezTo>
                    <a:cubicBezTo>
                      <a:pt x="395" y="337"/>
                      <a:pt x="397" y="334"/>
                      <a:pt x="398" y="331"/>
                    </a:cubicBezTo>
                    <a:cubicBezTo>
                      <a:pt x="400" y="327"/>
                      <a:pt x="403" y="319"/>
                      <a:pt x="403" y="323"/>
                    </a:cubicBezTo>
                    <a:cubicBezTo>
                      <a:pt x="403" y="324"/>
                      <a:pt x="403" y="327"/>
                      <a:pt x="405" y="322"/>
                    </a:cubicBezTo>
                    <a:cubicBezTo>
                      <a:pt x="406" y="321"/>
                      <a:pt x="406" y="320"/>
                      <a:pt x="406" y="322"/>
                    </a:cubicBezTo>
                    <a:cubicBezTo>
                      <a:pt x="403" y="328"/>
                      <a:pt x="404" y="326"/>
                      <a:pt x="405" y="327"/>
                    </a:cubicBezTo>
                    <a:cubicBezTo>
                      <a:pt x="405" y="327"/>
                      <a:pt x="405" y="327"/>
                      <a:pt x="405" y="327"/>
                    </a:cubicBezTo>
                    <a:cubicBezTo>
                      <a:pt x="405" y="327"/>
                      <a:pt x="405" y="327"/>
                      <a:pt x="404" y="327"/>
                    </a:cubicBezTo>
                    <a:cubicBezTo>
                      <a:pt x="403" y="331"/>
                      <a:pt x="403" y="331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1" y="332"/>
                      <a:pt x="403" y="329"/>
                      <a:pt x="403" y="329"/>
                    </a:cubicBezTo>
                    <a:cubicBezTo>
                      <a:pt x="402" y="330"/>
                      <a:pt x="402" y="331"/>
                      <a:pt x="401" y="333"/>
                    </a:cubicBezTo>
                    <a:cubicBezTo>
                      <a:pt x="401" y="332"/>
                      <a:pt x="403" y="328"/>
                      <a:pt x="402" y="329"/>
                    </a:cubicBezTo>
                    <a:cubicBezTo>
                      <a:pt x="402" y="329"/>
                      <a:pt x="401" y="330"/>
                      <a:pt x="401" y="331"/>
                    </a:cubicBezTo>
                    <a:cubicBezTo>
                      <a:pt x="399" y="333"/>
                      <a:pt x="398" y="336"/>
                      <a:pt x="396" y="339"/>
                    </a:cubicBezTo>
                    <a:cubicBezTo>
                      <a:pt x="394" y="341"/>
                      <a:pt x="392" y="344"/>
                      <a:pt x="391" y="346"/>
                    </a:cubicBezTo>
                    <a:cubicBezTo>
                      <a:pt x="389" y="348"/>
                      <a:pt x="385" y="354"/>
                      <a:pt x="386" y="353"/>
                    </a:cubicBezTo>
                    <a:cubicBezTo>
                      <a:pt x="388" y="353"/>
                      <a:pt x="386" y="355"/>
                      <a:pt x="384" y="357"/>
                    </a:cubicBezTo>
                    <a:cubicBezTo>
                      <a:pt x="383" y="359"/>
                      <a:pt x="380" y="362"/>
                      <a:pt x="379" y="364"/>
                    </a:cubicBezTo>
                    <a:cubicBezTo>
                      <a:pt x="380" y="363"/>
                      <a:pt x="381" y="361"/>
                      <a:pt x="382" y="360"/>
                    </a:cubicBezTo>
                    <a:cubicBezTo>
                      <a:pt x="384" y="358"/>
                      <a:pt x="385" y="357"/>
                      <a:pt x="386" y="355"/>
                    </a:cubicBezTo>
                    <a:cubicBezTo>
                      <a:pt x="383" y="359"/>
                      <a:pt x="384" y="359"/>
                      <a:pt x="385" y="358"/>
                    </a:cubicBezTo>
                    <a:cubicBezTo>
                      <a:pt x="386" y="357"/>
                      <a:pt x="388" y="355"/>
                      <a:pt x="387" y="356"/>
                    </a:cubicBezTo>
                    <a:cubicBezTo>
                      <a:pt x="390" y="353"/>
                      <a:pt x="388" y="354"/>
                      <a:pt x="390" y="351"/>
                    </a:cubicBezTo>
                    <a:cubicBezTo>
                      <a:pt x="391" y="351"/>
                      <a:pt x="391" y="351"/>
                      <a:pt x="391" y="351"/>
                    </a:cubicBezTo>
                    <a:cubicBezTo>
                      <a:pt x="391" y="351"/>
                      <a:pt x="391" y="352"/>
                      <a:pt x="390" y="352"/>
                    </a:cubicBezTo>
                    <a:cubicBezTo>
                      <a:pt x="390" y="352"/>
                      <a:pt x="390" y="353"/>
                      <a:pt x="390" y="353"/>
                    </a:cubicBezTo>
                    <a:cubicBezTo>
                      <a:pt x="390" y="353"/>
                      <a:pt x="389" y="354"/>
                      <a:pt x="389" y="354"/>
                    </a:cubicBezTo>
                    <a:cubicBezTo>
                      <a:pt x="388" y="355"/>
                      <a:pt x="388" y="356"/>
                      <a:pt x="388" y="356"/>
                    </a:cubicBezTo>
                    <a:cubicBezTo>
                      <a:pt x="388" y="357"/>
                      <a:pt x="387" y="357"/>
                      <a:pt x="387" y="358"/>
                    </a:cubicBezTo>
                    <a:cubicBezTo>
                      <a:pt x="384" y="362"/>
                      <a:pt x="382" y="366"/>
                      <a:pt x="378" y="370"/>
                    </a:cubicBezTo>
                    <a:cubicBezTo>
                      <a:pt x="377" y="370"/>
                      <a:pt x="374" y="373"/>
                      <a:pt x="373" y="375"/>
                    </a:cubicBezTo>
                    <a:cubicBezTo>
                      <a:pt x="374" y="375"/>
                      <a:pt x="367" y="382"/>
                      <a:pt x="367" y="384"/>
                    </a:cubicBezTo>
                    <a:cubicBezTo>
                      <a:pt x="366" y="385"/>
                      <a:pt x="366" y="386"/>
                      <a:pt x="366" y="386"/>
                    </a:cubicBezTo>
                    <a:cubicBezTo>
                      <a:pt x="366" y="386"/>
                      <a:pt x="367" y="386"/>
                      <a:pt x="368" y="384"/>
                    </a:cubicBezTo>
                    <a:cubicBezTo>
                      <a:pt x="372" y="381"/>
                      <a:pt x="375" y="378"/>
                      <a:pt x="379" y="373"/>
                    </a:cubicBezTo>
                    <a:cubicBezTo>
                      <a:pt x="380" y="372"/>
                      <a:pt x="381" y="371"/>
                      <a:pt x="382" y="370"/>
                    </a:cubicBezTo>
                    <a:cubicBezTo>
                      <a:pt x="382" y="369"/>
                      <a:pt x="383" y="368"/>
                      <a:pt x="384" y="367"/>
                    </a:cubicBezTo>
                    <a:cubicBezTo>
                      <a:pt x="386" y="364"/>
                      <a:pt x="388" y="362"/>
                      <a:pt x="391" y="359"/>
                    </a:cubicBezTo>
                    <a:cubicBezTo>
                      <a:pt x="386" y="365"/>
                      <a:pt x="382" y="371"/>
                      <a:pt x="377" y="377"/>
                    </a:cubicBezTo>
                    <a:cubicBezTo>
                      <a:pt x="372" y="382"/>
                      <a:pt x="368" y="388"/>
                      <a:pt x="363" y="392"/>
                    </a:cubicBezTo>
                    <a:cubicBezTo>
                      <a:pt x="367" y="388"/>
                      <a:pt x="367" y="388"/>
                      <a:pt x="367" y="388"/>
                    </a:cubicBezTo>
                    <a:cubicBezTo>
                      <a:pt x="369" y="387"/>
                      <a:pt x="370" y="385"/>
                      <a:pt x="372" y="383"/>
                    </a:cubicBezTo>
                    <a:cubicBezTo>
                      <a:pt x="380" y="374"/>
                      <a:pt x="380" y="374"/>
                      <a:pt x="380" y="374"/>
                    </a:cubicBezTo>
                    <a:cubicBezTo>
                      <a:pt x="381" y="373"/>
                      <a:pt x="382" y="372"/>
                      <a:pt x="383" y="372"/>
                    </a:cubicBezTo>
                    <a:cubicBezTo>
                      <a:pt x="383" y="372"/>
                      <a:pt x="382" y="373"/>
                      <a:pt x="382" y="374"/>
                    </a:cubicBezTo>
                    <a:cubicBezTo>
                      <a:pt x="379" y="376"/>
                      <a:pt x="377" y="379"/>
                      <a:pt x="375" y="382"/>
                    </a:cubicBezTo>
                    <a:cubicBezTo>
                      <a:pt x="373" y="383"/>
                      <a:pt x="372" y="384"/>
                      <a:pt x="371" y="386"/>
                    </a:cubicBezTo>
                    <a:cubicBezTo>
                      <a:pt x="370" y="387"/>
                      <a:pt x="369" y="388"/>
                      <a:pt x="367" y="390"/>
                    </a:cubicBezTo>
                    <a:cubicBezTo>
                      <a:pt x="364" y="392"/>
                      <a:pt x="361" y="395"/>
                      <a:pt x="358" y="398"/>
                    </a:cubicBezTo>
                    <a:cubicBezTo>
                      <a:pt x="358" y="398"/>
                      <a:pt x="361" y="396"/>
                      <a:pt x="360" y="397"/>
                    </a:cubicBezTo>
                    <a:cubicBezTo>
                      <a:pt x="359" y="398"/>
                      <a:pt x="358" y="399"/>
                      <a:pt x="356" y="401"/>
                    </a:cubicBezTo>
                    <a:cubicBezTo>
                      <a:pt x="356" y="401"/>
                      <a:pt x="356" y="401"/>
                      <a:pt x="356" y="401"/>
                    </a:cubicBezTo>
                    <a:cubicBezTo>
                      <a:pt x="355" y="401"/>
                      <a:pt x="356" y="400"/>
                      <a:pt x="354" y="402"/>
                    </a:cubicBezTo>
                    <a:cubicBezTo>
                      <a:pt x="343" y="409"/>
                      <a:pt x="332" y="416"/>
                      <a:pt x="320" y="422"/>
                    </a:cubicBezTo>
                    <a:cubicBezTo>
                      <a:pt x="318" y="422"/>
                      <a:pt x="315" y="423"/>
                      <a:pt x="316" y="424"/>
                    </a:cubicBezTo>
                    <a:cubicBezTo>
                      <a:pt x="318" y="423"/>
                      <a:pt x="320" y="422"/>
                      <a:pt x="321" y="421"/>
                    </a:cubicBezTo>
                    <a:cubicBezTo>
                      <a:pt x="323" y="421"/>
                      <a:pt x="324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6" y="420"/>
                    </a:cubicBezTo>
                    <a:cubicBezTo>
                      <a:pt x="325" y="420"/>
                      <a:pt x="326" y="420"/>
                      <a:pt x="325" y="421"/>
                    </a:cubicBezTo>
                    <a:cubicBezTo>
                      <a:pt x="327" y="421"/>
                      <a:pt x="331" y="420"/>
                      <a:pt x="338" y="415"/>
                    </a:cubicBezTo>
                    <a:cubicBezTo>
                      <a:pt x="338" y="415"/>
                      <a:pt x="339" y="415"/>
                      <a:pt x="340" y="414"/>
                    </a:cubicBezTo>
                    <a:cubicBezTo>
                      <a:pt x="342" y="413"/>
                      <a:pt x="344" y="413"/>
                      <a:pt x="345" y="412"/>
                    </a:cubicBezTo>
                    <a:cubicBezTo>
                      <a:pt x="347" y="411"/>
                      <a:pt x="349" y="409"/>
                      <a:pt x="351" y="408"/>
                    </a:cubicBezTo>
                    <a:cubicBezTo>
                      <a:pt x="353" y="407"/>
                      <a:pt x="356" y="405"/>
                      <a:pt x="359" y="403"/>
                    </a:cubicBezTo>
                    <a:cubicBezTo>
                      <a:pt x="359" y="403"/>
                      <a:pt x="358" y="403"/>
                      <a:pt x="358" y="403"/>
                    </a:cubicBezTo>
                    <a:cubicBezTo>
                      <a:pt x="356" y="405"/>
                      <a:pt x="355" y="406"/>
                      <a:pt x="355" y="406"/>
                    </a:cubicBezTo>
                    <a:cubicBezTo>
                      <a:pt x="355" y="406"/>
                      <a:pt x="355" y="406"/>
                      <a:pt x="355" y="406"/>
                    </a:cubicBezTo>
                    <a:cubicBezTo>
                      <a:pt x="353" y="408"/>
                      <a:pt x="351" y="410"/>
                      <a:pt x="349" y="411"/>
                    </a:cubicBezTo>
                    <a:cubicBezTo>
                      <a:pt x="351" y="410"/>
                      <a:pt x="353" y="409"/>
                      <a:pt x="354" y="408"/>
                    </a:cubicBezTo>
                    <a:cubicBezTo>
                      <a:pt x="358" y="405"/>
                      <a:pt x="357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45" y="415"/>
                      <a:pt x="333" y="422"/>
                      <a:pt x="322" y="428"/>
                    </a:cubicBezTo>
                    <a:cubicBezTo>
                      <a:pt x="324" y="427"/>
                      <a:pt x="327" y="426"/>
                      <a:pt x="329" y="425"/>
                    </a:cubicBezTo>
                    <a:cubicBezTo>
                      <a:pt x="331" y="424"/>
                      <a:pt x="334" y="423"/>
                      <a:pt x="335" y="421"/>
                    </a:cubicBezTo>
                    <a:cubicBezTo>
                      <a:pt x="335" y="421"/>
                      <a:pt x="337" y="421"/>
                      <a:pt x="337" y="421"/>
                    </a:cubicBezTo>
                    <a:cubicBezTo>
                      <a:pt x="340" y="420"/>
                      <a:pt x="344" y="417"/>
                      <a:pt x="347" y="415"/>
                    </a:cubicBezTo>
                    <a:cubicBezTo>
                      <a:pt x="348" y="415"/>
                      <a:pt x="345" y="417"/>
                      <a:pt x="343" y="418"/>
                    </a:cubicBezTo>
                    <a:cubicBezTo>
                      <a:pt x="341" y="419"/>
                      <a:pt x="338" y="420"/>
                      <a:pt x="337" y="421"/>
                    </a:cubicBezTo>
                    <a:cubicBezTo>
                      <a:pt x="339" y="421"/>
                      <a:pt x="341" y="419"/>
                      <a:pt x="343" y="418"/>
                    </a:cubicBezTo>
                    <a:cubicBezTo>
                      <a:pt x="344" y="418"/>
                      <a:pt x="335" y="423"/>
                      <a:pt x="344" y="419"/>
                    </a:cubicBezTo>
                    <a:cubicBezTo>
                      <a:pt x="345" y="418"/>
                      <a:pt x="338" y="423"/>
                      <a:pt x="342" y="422"/>
                    </a:cubicBezTo>
                    <a:cubicBezTo>
                      <a:pt x="342" y="422"/>
                      <a:pt x="342" y="421"/>
                      <a:pt x="344" y="421"/>
                    </a:cubicBezTo>
                    <a:cubicBezTo>
                      <a:pt x="343" y="421"/>
                      <a:pt x="342" y="422"/>
                      <a:pt x="341" y="423"/>
                    </a:cubicBezTo>
                    <a:cubicBezTo>
                      <a:pt x="340" y="423"/>
                      <a:pt x="339" y="424"/>
                      <a:pt x="339" y="425"/>
                    </a:cubicBezTo>
                    <a:cubicBezTo>
                      <a:pt x="338" y="425"/>
                      <a:pt x="340" y="424"/>
                      <a:pt x="340" y="424"/>
                    </a:cubicBezTo>
                    <a:cubicBezTo>
                      <a:pt x="344" y="422"/>
                      <a:pt x="347" y="420"/>
                      <a:pt x="350" y="418"/>
                    </a:cubicBezTo>
                    <a:cubicBezTo>
                      <a:pt x="354" y="415"/>
                      <a:pt x="357" y="413"/>
                      <a:pt x="361" y="410"/>
                    </a:cubicBezTo>
                    <a:cubicBezTo>
                      <a:pt x="360" y="410"/>
                      <a:pt x="356" y="413"/>
                      <a:pt x="356" y="413"/>
                    </a:cubicBezTo>
                    <a:cubicBezTo>
                      <a:pt x="357" y="412"/>
                      <a:pt x="358" y="411"/>
                      <a:pt x="360" y="410"/>
                    </a:cubicBezTo>
                    <a:cubicBezTo>
                      <a:pt x="360" y="409"/>
                      <a:pt x="361" y="409"/>
                      <a:pt x="362" y="408"/>
                    </a:cubicBezTo>
                    <a:cubicBezTo>
                      <a:pt x="365" y="406"/>
                      <a:pt x="367" y="404"/>
                      <a:pt x="368" y="403"/>
                    </a:cubicBezTo>
                    <a:cubicBezTo>
                      <a:pt x="368" y="403"/>
                      <a:pt x="368" y="403"/>
                      <a:pt x="369" y="403"/>
                    </a:cubicBezTo>
                    <a:cubicBezTo>
                      <a:pt x="367" y="405"/>
                      <a:pt x="364" y="408"/>
                      <a:pt x="361" y="411"/>
                    </a:cubicBezTo>
                    <a:cubicBezTo>
                      <a:pt x="360" y="412"/>
                      <a:pt x="364" y="408"/>
                      <a:pt x="363" y="409"/>
                    </a:cubicBezTo>
                    <a:cubicBezTo>
                      <a:pt x="356" y="415"/>
                      <a:pt x="363" y="410"/>
                      <a:pt x="362" y="412"/>
                    </a:cubicBezTo>
                    <a:cubicBezTo>
                      <a:pt x="364" y="409"/>
                      <a:pt x="368" y="407"/>
                      <a:pt x="370" y="405"/>
                    </a:cubicBezTo>
                    <a:cubicBezTo>
                      <a:pt x="372" y="402"/>
                      <a:pt x="375" y="399"/>
                      <a:pt x="379" y="396"/>
                    </a:cubicBezTo>
                    <a:cubicBezTo>
                      <a:pt x="383" y="391"/>
                      <a:pt x="391" y="383"/>
                      <a:pt x="391" y="382"/>
                    </a:cubicBezTo>
                    <a:cubicBezTo>
                      <a:pt x="390" y="381"/>
                      <a:pt x="396" y="374"/>
                      <a:pt x="398" y="371"/>
                    </a:cubicBezTo>
                    <a:cubicBezTo>
                      <a:pt x="399" y="369"/>
                      <a:pt x="401" y="366"/>
                      <a:pt x="402" y="364"/>
                    </a:cubicBezTo>
                    <a:cubicBezTo>
                      <a:pt x="404" y="362"/>
                      <a:pt x="403" y="363"/>
                      <a:pt x="402" y="363"/>
                    </a:cubicBezTo>
                    <a:cubicBezTo>
                      <a:pt x="401" y="365"/>
                      <a:pt x="401" y="365"/>
                      <a:pt x="401" y="366"/>
                    </a:cubicBezTo>
                    <a:cubicBezTo>
                      <a:pt x="396" y="372"/>
                      <a:pt x="391" y="379"/>
                      <a:pt x="385" y="386"/>
                    </a:cubicBezTo>
                    <a:cubicBezTo>
                      <a:pt x="381" y="391"/>
                      <a:pt x="379" y="392"/>
                      <a:pt x="380" y="390"/>
                    </a:cubicBezTo>
                    <a:cubicBezTo>
                      <a:pt x="381" y="389"/>
                      <a:pt x="382" y="388"/>
                      <a:pt x="383" y="387"/>
                    </a:cubicBezTo>
                    <a:cubicBezTo>
                      <a:pt x="386" y="384"/>
                      <a:pt x="389" y="381"/>
                      <a:pt x="391" y="378"/>
                    </a:cubicBezTo>
                    <a:cubicBezTo>
                      <a:pt x="394" y="374"/>
                      <a:pt x="397" y="369"/>
                      <a:pt x="400" y="364"/>
                    </a:cubicBezTo>
                    <a:cubicBezTo>
                      <a:pt x="397" y="368"/>
                      <a:pt x="395" y="371"/>
                      <a:pt x="392" y="373"/>
                    </a:cubicBezTo>
                    <a:cubicBezTo>
                      <a:pt x="391" y="375"/>
                      <a:pt x="390" y="376"/>
                      <a:pt x="389" y="378"/>
                    </a:cubicBezTo>
                    <a:cubicBezTo>
                      <a:pt x="387" y="379"/>
                      <a:pt x="386" y="380"/>
                      <a:pt x="385" y="382"/>
                    </a:cubicBezTo>
                    <a:cubicBezTo>
                      <a:pt x="384" y="383"/>
                      <a:pt x="382" y="385"/>
                      <a:pt x="382" y="384"/>
                    </a:cubicBezTo>
                    <a:cubicBezTo>
                      <a:pt x="382" y="383"/>
                      <a:pt x="385" y="382"/>
                      <a:pt x="385" y="381"/>
                    </a:cubicBezTo>
                    <a:cubicBezTo>
                      <a:pt x="388" y="378"/>
                      <a:pt x="388" y="378"/>
                      <a:pt x="388" y="376"/>
                    </a:cubicBezTo>
                    <a:cubicBezTo>
                      <a:pt x="389" y="375"/>
                      <a:pt x="388" y="375"/>
                      <a:pt x="389" y="374"/>
                    </a:cubicBezTo>
                    <a:cubicBezTo>
                      <a:pt x="389" y="373"/>
                      <a:pt x="390" y="373"/>
                      <a:pt x="390" y="372"/>
                    </a:cubicBezTo>
                    <a:cubicBezTo>
                      <a:pt x="392" y="370"/>
                      <a:pt x="394" y="368"/>
                      <a:pt x="396" y="365"/>
                    </a:cubicBezTo>
                    <a:cubicBezTo>
                      <a:pt x="393" y="368"/>
                      <a:pt x="392" y="370"/>
                      <a:pt x="391" y="371"/>
                    </a:cubicBezTo>
                    <a:cubicBezTo>
                      <a:pt x="390" y="372"/>
                      <a:pt x="390" y="372"/>
                      <a:pt x="389" y="373"/>
                    </a:cubicBezTo>
                    <a:cubicBezTo>
                      <a:pt x="390" y="372"/>
                      <a:pt x="391" y="371"/>
                      <a:pt x="393" y="369"/>
                    </a:cubicBezTo>
                    <a:cubicBezTo>
                      <a:pt x="396" y="365"/>
                      <a:pt x="399" y="361"/>
                      <a:pt x="402" y="357"/>
                    </a:cubicBezTo>
                    <a:cubicBezTo>
                      <a:pt x="402" y="357"/>
                      <a:pt x="402" y="357"/>
                      <a:pt x="402" y="357"/>
                    </a:cubicBezTo>
                    <a:cubicBezTo>
                      <a:pt x="403" y="358"/>
                      <a:pt x="403" y="358"/>
                      <a:pt x="405" y="355"/>
                    </a:cubicBezTo>
                    <a:cubicBezTo>
                      <a:pt x="407" y="351"/>
                      <a:pt x="409" y="347"/>
                      <a:pt x="412" y="344"/>
                    </a:cubicBezTo>
                    <a:cubicBezTo>
                      <a:pt x="414" y="341"/>
                      <a:pt x="415" y="338"/>
                      <a:pt x="417" y="335"/>
                    </a:cubicBezTo>
                    <a:cubicBezTo>
                      <a:pt x="419" y="331"/>
                      <a:pt x="419" y="330"/>
                      <a:pt x="419" y="329"/>
                    </a:cubicBezTo>
                    <a:cubicBezTo>
                      <a:pt x="419" y="327"/>
                      <a:pt x="417" y="331"/>
                      <a:pt x="416" y="333"/>
                    </a:cubicBezTo>
                    <a:cubicBezTo>
                      <a:pt x="415" y="335"/>
                      <a:pt x="414" y="336"/>
                      <a:pt x="413" y="338"/>
                    </a:cubicBezTo>
                    <a:cubicBezTo>
                      <a:pt x="412" y="340"/>
                      <a:pt x="412" y="342"/>
                      <a:pt x="410" y="343"/>
                    </a:cubicBezTo>
                    <a:cubicBezTo>
                      <a:pt x="410" y="343"/>
                      <a:pt x="410" y="343"/>
                      <a:pt x="410" y="343"/>
                    </a:cubicBezTo>
                    <a:cubicBezTo>
                      <a:pt x="417" y="333"/>
                      <a:pt x="420" y="322"/>
                      <a:pt x="426" y="309"/>
                    </a:cubicBezTo>
                    <a:cubicBezTo>
                      <a:pt x="425" y="312"/>
                      <a:pt x="424" y="315"/>
                      <a:pt x="423" y="317"/>
                    </a:cubicBezTo>
                    <a:cubicBezTo>
                      <a:pt x="422" y="320"/>
                      <a:pt x="421" y="323"/>
                      <a:pt x="420" y="325"/>
                    </a:cubicBezTo>
                    <a:cubicBezTo>
                      <a:pt x="422" y="322"/>
                      <a:pt x="424" y="319"/>
                      <a:pt x="426" y="315"/>
                    </a:cubicBezTo>
                    <a:cubicBezTo>
                      <a:pt x="428" y="312"/>
                      <a:pt x="430" y="307"/>
                      <a:pt x="432" y="303"/>
                    </a:cubicBezTo>
                    <a:cubicBezTo>
                      <a:pt x="433" y="301"/>
                      <a:pt x="435" y="293"/>
                      <a:pt x="435" y="292"/>
                    </a:cubicBezTo>
                    <a:cubicBezTo>
                      <a:pt x="434" y="290"/>
                      <a:pt x="433" y="298"/>
                      <a:pt x="432" y="300"/>
                    </a:cubicBezTo>
                    <a:cubicBezTo>
                      <a:pt x="432" y="300"/>
                      <a:pt x="431" y="302"/>
                      <a:pt x="431" y="302"/>
                    </a:cubicBezTo>
                    <a:cubicBezTo>
                      <a:pt x="430" y="303"/>
                      <a:pt x="431" y="306"/>
                      <a:pt x="430" y="306"/>
                    </a:cubicBezTo>
                    <a:cubicBezTo>
                      <a:pt x="429" y="306"/>
                      <a:pt x="430" y="304"/>
                      <a:pt x="430" y="303"/>
                    </a:cubicBezTo>
                    <a:cubicBezTo>
                      <a:pt x="431" y="301"/>
                      <a:pt x="431" y="298"/>
                      <a:pt x="432" y="296"/>
                    </a:cubicBezTo>
                    <a:cubicBezTo>
                      <a:pt x="433" y="295"/>
                      <a:pt x="433" y="294"/>
                      <a:pt x="433" y="293"/>
                    </a:cubicBezTo>
                    <a:cubicBezTo>
                      <a:pt x="433" y="292"/>
                      <a:pt x="433" y="291"/>
                      <a:pt x="433" y="292"/>
                    </a:cubicBezTo>
                    <a:cubicBezTo>
                      <a:pt x="431" y="296"/>
                      <a:pt x="432" y="292"/>
                      <a:pt x="431" y="293"/>
                    </a:cubicBezTo>
                    <a:cubicBezTo>
                      <a:pt x="430" y="293"/>
                      <a:pt x="430" y="293"/>
                      <a:pt x="429" y="298"/>
                    </a:cubicBezTo>
                    <a:cubicBezTo>
                      <a:pt x="428" y="299"/>
                      <a:pt x="427" y="303"/>
                      <a:pt x="426" y="304"/>
                    </a:cubicBezTo>
                    <a:cubicBezTo>
                      <a:pt x="427" y="300"/>
                      <a:pt x="429" y="294"/>
                      <a:pt x="431" y="287"/>
                    </a:cubicBezTo>
                    <a:cubicBezTo>
                      <a:pt x="429" y="292"/>
                      <a:pt x="429" y="295"/>
                      <a:pt x="428" y="297"/>
                    </a:cubicBezTo>
                    <a:cubicBezTo>
                      <a:pt x="427" y="301"/>
                      <a:pt x="426" y="301"/>
                      <a:pt x="426" y="301"/>
                    </a:cubicBezTo>
                    <a:cubicBezTo>
                      <a:pt x="425" y="301"/>
                      <a:pt x="426" y="299"/>
                      <a:pt x="427" y="297"/>
                    </a:cubicBezTo>
                    <a:cubicBezTo>
                      <a:pt x="429" y="290"/>
                      <a:pt x="431" y="284"/>
                      <a:pt x="432" y="278"/>
                    </a:cubicBezTo>
                    <a:cubicBezTo>
                      <a:pt x="433" y="271"/>
                      <a:pt x="434" y="263"/>
                      <a:pt x="434" y="258"/>
                    </a:cubicBezTo>
                    <a:cubicBezTo>
                      <a:pt x="433" y="260"/>
                      <a:pt x="433" y="262"/>
                      <a:pt x="432" y="264"/>
                    </a:cubicBezTo>
                    <a:cubicBezTo>
                      <a:pt x="432" y="267"/>
                      <a:pt x="431" y="269"/>
                      <a:pt x="431" y="271"/>
                    </a:cubicBezTo>
                    <a:cubicBezTo>
                      <a:pt x="430" y="272"/>
                      <a:pt x="430" y="274"/>
                      <a:pt x="430" y="273"/>
                    </a:cubicBezTo>
                    <a:cubicBezTo>
                      <a:pt x="429" y="271"/>
                      <a:pt x="430" y="267"/>
                      <a:pt x="430" y="262"/>
                    </a:cubicBezTo>
                    <a:cubicBezTo>
                      <a:pt x="431" y="258"/>
                      <a:pt x="432" y="253"/>
                      <a:pt x="433" y="254"/>
                    </a:cubicBezTo>
                    <a:cubicBezTo>
                      <a:pt x="434" y="257"/>
                      <a:pt x="435" y="255"/>
                      <a:pt x="436" y="256"/>
                    </a:cubicBezTo>
                    <a:cubicBezTo>
                      <a:pt x="437" y="257"/>
                      <a:pt x="437" y="255"/>
                      <a:pt x="437" y="254"/>
                    </a:cubicBezTo>
                    <a:cubicBezTo>
                      <a:pt x="437" y="249"/>
                      <a:pt x="438" y="247"/>
                      <a:pt x="439" y="243"/>
                    </a:cubicBezTo>
                    <a:cubicBezTo>
                      <a:pt x="439" y="247"/>
                      <a:pt x="439" y="249"/>
                      <a:pt x="439" y="253"/>
                    </a:cubicBezTo>
                    <a:cubicBezTo>
                      <a:pt x="439" y="254"/>
                      <a:pt x="439" y="254"/>
                      <a:pt x="439" y="254"/>
                    </a:cubicBezTo>
                    <a:cubicBezTo>
                      <a:pt x="439" y="256"/>
                      <a:pt x="438" y="260"/>
                      <a:pt x="439" y="260"/>
                    </a:cubicBezTo>
                    <a:cubicBezTo>
                      <a:pt x="439" y="260"/>
                      <a:pt x="439" y="260"/>
                      <a:pt x="440" y="259"/>
                    </a:cubicBezTo>
                    <a:cubicBezTo>
                      <a:pt x="440" y="255"/>
                      <a:pt x="440" y="255"/>
                      <a:pt x="440" y="252"/>
                    </a:cubicBezTo>
                    <a:cubicBezTo>
                      <a:pt x="440" y="251"/>
                      <a:pt x="440" y="251"/>
                      <a:pt x="440" y="249"/>
                    </a:cubicBezTo>
                    <a:cubicBezTo>
                      <a:pt x="440" y="254"/>
                      <a:pt x="440" y="258"/>
                      <a:pt x="440" y="263"/>
                    </a:cubicBezTo>
                    <a:cubicBezTo>
                      <a:pt x="440" y="267"/>
                      <a:pt x="440" y="272"/>
                      <a:pt x="439" y="278"/>
                    </a:cubicBezTo>
                    <a:cubicBezTo>
                      <a:pt x="439" y="275"/>
                      <a:pt x="440" y="273"/>
                      <a:pt x="441" y="268"/>
                    </a:cubicBezTo>
                    <a:cubicBezTo>
                      <a:pt x="440" y="274"/>
                      <a:pt x="439" y="279"/>
                      <a:pt x="439" y="283"/>
                    </a:cubicBezTo>
                    <a:cubicBezTo>
                      <a:pt x="439" y="280"/>
                      <a:pt x="440" y="279"/>
                      <a:pt x="441" y="275"/>
                    </a:cubicBezTo>
                    <a:cubicBezTo>
                      <a:pt x="441" y="270"/>
                      <a:pt x="442" y="269"/>
                      <a:pt x="443" y="265"/>
                    </a:cubicBezTo>
                    <a:cubicBezTo>
                      <a:pt x="444" y="259"/>
                      <a:pt x="446" y="254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39"/>
                      <a:pt x="446" y="232"/>
                      <a:pt x="447" y="226"/>
                    </a:cubicBezTo>
                    <a:cubicBezTo>
                      <a:pt x="448" y="228"/>
                      <a:pt x="447" y="232"/>
                      <a:pt x="448" y="234"/>
                    </a:cubicBezTo>
                    <a:cubicBezTo>
                      <a:pt x="447" y="228"/>
                      <a:pt x="449" y="230"/>
                      <a:pt x="448" y="223"/>
                    </a:cubicBezTo>
                    <a:cubicBezTo>
                      <a:pt x="447" y="219"/>
                      <a:pt x="447" y="215"/>
                      <a:pt x="448" y="215"/>
                    </a:cubicBezTo>
                    <a:cubicBezTo>
                      <a:pt x="448" y="215"/>
                      <a:pt x="448" y="215"/>
                      <a:pt x="448" y="215"/>
                    </a:cubicBezTo>
                    <a:cubicBezTo>
                      <a:pt x="448" y="219"/>
                      <a:pt x="449" y="224"/>
                      <a:pt x="449" y="229"/>
                    </a:cubicBezTo>
                    <a:cubicBezTo>
                      <a:pt x="449" y="229"/>
                      <a:pt x="449" y="229"/>
                      <a:pt x="449" y="228"/>
                    </a:cubicBezTo>
                    <a:cubicBezTo>
                      <a:pt x="449" y="229"/>
                      <a:pt x="449" y="229"/>
                      <a:pt x="449" y="229"/>
                    </a:cubicBezTo>
                    <a:cubicBezTo>
                      <a:pt x="449" y="231"/>
                      <a:pt x="449" y="233"/>
                      <a:pt x="449" y="236"/>
                    </a:cubicBezTo>
                    <a:cubicBezTo>
                      <a:pt x="449" y="237"/>
                      <a:pt x="449" y="238"/>
                      <a:pt x="449" y="239"/>
                    </a:cubicBezTo>
                    <a:cubicBezTo>
                      <a:pt x="449" y="242"/>
                      <a:pt x="449" y="245"/>
                      <a:pt x="448" y="248"/>
                    </a:cubicBezTo>
                    <a:cubicBezTo>
                      <a:pt x="449" y="248"/>
                      <a:pt x="450" y="248"/>
                      <a:pt x="450" y="246"/>
                    </a:cubicBezTo>
                    <a:close/>
                    <a:moveTo>
                      <a:pt x="434" y="165"/>
                    </a:moveTo>
                    <a:cubicBezTo>
                      <a:pt x="434" y="165"/>
                      <a:pt x="434" y="166"/>
                      <a:pt x="434" y="166"/>
                    </a:cubicBezTo>
                    <a:cubicBezTo>
                      <a:pt x="434" y="165"/>
                      <a:pt x="433" y="164"/>
                      <a:pt x="433" y="163"/>
                    </a:cubicBezTo>
                    <a:cubicBezTo>
                      <a:pt x="433" y="163"/>
                      <a:pt x="433" y="164"/>
                      <a:pt x="434" y="165"/>
                    </a:cubicBezTo>
                    <a:close/>
                    <a:moveTo>
                      <a:pt x="168" y="26"/>
                    </a:moveTo>
                    <a:cubicBezTo>
                      <a:pt x="170" y="25"/>
                      <a:pt x="173" y="24"/>
                      <a:pt x="176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3" y="24"/>
                      <a:pt x="170" y="25"/>
                      <a:pt x="167" y="26"/>
                    </a:cubicBezTo>
                    <a:cubicBezTo>
                      <a:pt x="167" y="26"/>
                      <a:pt x="168" y="26"/>
                      <a:pt x="168" y="26"/>
                    </a:cubicBezTo>
                    <a:close/>
                    <a:moveTo>
                      <a:pt x="317" y="61"/>
                    </a:moveTo>
                    <a:cubicBezTo>
                      <a:pt x="318" y="62"/>
                      <a:pt x="319" y="62"/>
                      <a:pt x="320" y="62"/>
                    </a:cubicBezTo>
                    <a:cubicBezTo>
                      <a:pt x="319" y="62"/>
                      <a:pt x="319" y="62"/>
                      <a:pt x="318" y="62"/>
                    </a:cubicBezTo>
                    <a:cubicBezTo>
                      <a:pt x="318" y="62"/>
                      <a:pt x="317" y="61"/>
                      <a:pt x="316" y="61"/>
                    </a:cubicBezTo>
                    <a:cubicBezTo>
                      <a:pt x="317" y="61"/>
                      <a:pt x="317" y="61"/>
                      <a:pt x="317" y="61"/>
                    </a:cubicBezTo>
                    <a:close/>
                    <a:moveTo>
                      <a:pt x="311" y="60"/>
                    </a:moveTo>
                    <a:cubicBezTo>
                      <a:pt x="310" y="60"/>
                      <a:pt x="310" y="60"/>
                      <a:pt x="309" y="59"/>
                    </a:cubicBezTo>
                    <a:cubicBezTo>
                      <a:pt x="309" y="59"/>
                      <a:pt x="308" y="59"/>
                      <a:pt x="308" y="59"/>
                    </a:cubicBezTo>
                    <a:cubicBezTo>
                      <a:pt x="309" y="59"/>
                      <a:pt x="310" y="60"/>
                      <a:pt x="311" y="60"/>
                    </a:cubicBezTo>
                    <a:close/>
                    <a:moveTo>
                      <a:pt x="300" y="41"/>
                    </a:moveTo>
                    <a:cubicBezTo>
                      <a:pt x="299" y="40"/>
                      <a:pt x="298" y="40"/>
                      <a:pt x="298" y="40"/>
                    </a:cubicBezTo>
                    <a:cubicBezTo>
                      <a:pt x="299" y="40"/>
                      <a:pt x="299" y="40"/>
                      <a:pt x="300" y="41"/>
                    </a:cubicBezTo>
                    <a:close/>
                    <a:moveTo>
                      <a:pt x="297" y="53"/>
                    </a:moveTo>
                    <a:cubicBezTo>
                      <a:pt x="298" y="53"/>
                      <a:pt x="298" y="54"/>
                      <a:pt x="299" y="54"/>
                    </a:cubicBezTo>
                    <a:cubicBezTo>
                      <a:pt x="298" y="54"/>
                      <a:pt x="298" y="54"/>
                      <a:pt x="297" y="53"/>
                    </a:cubicBezTo>
                    <a:cubicBezTo>
                      <a:pt x="296" y="53"/>
                      <a:pt x="296" y="53"/>
                      <a:pt x="295" y="53"/>
                    </a:cubicBezTo>
                    <a:cubicBezTo>
                      <a:pt x="296" y="53"/>
                      <a:pt x="296" y="53"/>
                      <a:pt x="297" y="53"/>
                    </a:cubicBezTo>
                    <a:close/>
                    <a:moveTo>
                      <a:pt x="289" y="37"/>
                    </a:move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9" y="37"/>
                    </a:cubicBezTo>
                    <a:close/>
                    <a:moveTo>
                      <a:pt x="274" y="49"/>
                    </a:moveTo>
                    <a:cubicBezTo>
                      <a:pt x="276" y="49"/>
                      <a:pt x="277" y="49"/>
                      <a:pt x="279" y="49"/>
                    </a:cubicBezTo>
                    <a:cubicBezTo>
                      <a:pt x="281" y="50"/>
                      <a:pt x="282" y="50"/>
                      <a:pt x="284" y="51"/>
                    </a:cubicBezTo>
                    <a:cubicBezTo>
                      <a:pt x="286" y="51"/>
                      <a:pt x="288" y="52"/>
                      <a:pt x="289" y="52"/>
                    </a:cubicBezTo>
                    <a:cubicBezTo>
                      <a:pt x="289" y="52"/>
                      <a:pt x="288" y="52"/>
                      <a:pt x="287" y="52"/>
                    </a:cubicBezTo>
                    <a:cubicBezTo>
                      <a:pt x="284" y="51"/>
                      <a:pt x="280" y="50"/>
                      <a:pt x="277" y="50"/>
                    </a:cubicBezTo>
                    <a:cubicBezTo>
                      <a:pt x="271" y="49"/>
                      <a:pt x="272" y="49"/>
                      <a:pt x="270" y="48"/>
                    </a:cubicBezTo>
                    <a:cubicBezTo>
                      <a:pt x="270" y="48"/>
                      <a:pt x="272" y="48"/>
                      <a:pt x="274" y="49"/>
                    </a:cubicBezTo>
                    <a:close/>
                    <a:moveTo>
                      <a:pt x="184" y="197"/>
                    </a:moveTo>
                    <a:cubicBezTo>
                      <a:pt x="183" y="198"/>
                      <a:pt x="183" y="198"/>
                      <a:pt x="182" y="198"/>
                    </a:cubicBezTo>
                    <a:cubicBezTo>
                      <a:pt x="183" y="198"/>
                      <a:pt x="183" y="198"/>
                      <a:pt x="184" y="197"/>
                    </a:cubicBezTo>
                    <a:close/>
                    <a:moveTo>
                      <a:pt x="132" y="186"/>
                    </a:move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6"/>
                      <a:pt x="131" y="186"/>
                      <a:pt x="131" y="187"/>
                    </a:cubicBezTo>
                    <a:cubicBezTo>
                      <a:pt x="131" y="186"/>
                      <a:pt x="132" y="186"/>
                      <a:pt x="132" y="186"/>
                    </a:cubicBezTo>
                    <a:close/>
                    <a:moveTo>
                      <a:pt x="128" y="188"/>
                    </a:moveTo>
                    <a:cubicBezTo>
                      <a:pt x="128" y="188"/>
                      <a:pt x="128" y="188"/>
                      <a:pt x="128" y="188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8"/>
                      <a:pt x="128" y="189"/>
                      <a:pt x="127" y="190"/>
                    </a:cubicBezTo>
                    <a:cubicBezTo>
                      <a:pt x="127" y="189"/>
                      <a:pt x="128" y="189"/>
                      <a:pt x="128" y="188"/>
                    </a:cubicBezTo>
                    <a:close/>
                    <a:moveTo>
                      <a:pt x="115" y="209"/>
                    </a:moveTo>
                    <a:cubicBezTo>
                      <a:pt x="115" y="208"/>
                      <a:pt x="116" y="207"/>
                      <a:pt x="117" y="206"/>
                    </a:cubicBezTo>
                    <a:cubicBezTo>
                      <a:pt x="116" y="207"/>
                      <a:pt x="116" y="207"/>
                      <a:pt x="116" y="207"/>
                    </a:cubicBezTo>
                    <a:cubicBezTo>
                      <a:pt x="116" y="208"/>
                      <a:pt x="116" y="209"/>
                      <a:pt x="115" y="210"/>
                    </a:cubicBezTo>
                    <a:cubicBezTo>
                      <a:pt x="115" y="211"/>
                      <a:pt x="115" y="211"/>
                      <a:pt x="114" y="212"/>
                    </a:cubicBezTo>
                    <a:cubicBezTo>
                      <a:pt x="114" y="213"/>
                      <a:pt x="114" y="214"/>
                      <a:pt x="115" y="213"/>
                    </a:cubicBezTo>
                    <a:cubicBezTo>
                      <a:pt x="116" y="213"/>
                      <a:pt x="116" y="214"/>
                      <a:pt x="114" y="217"/>
                    </a:cubicBezTo>
                    <a:cubicBezTo>
                      <a:pt x="114" y="218"/>
                      <a:pt x="113" y="219"/>
                      <a:pt x="112" y="221"/>
                    </a:cubicBezTo>
                    <a:cubicBezTo>
                      <a:pt x="113" y="220"/>
                      <a:pt x="113" y="219"/>
                      <a:pt x="113" y="218"/>
                    </a:cubicBezTo>
                    <a:cubicBezTo>
                      <a:pt x="113" y="217"/>
                      <a:pt x="113" y="216"/>
                      <a:pt x="114" y="214"/>
                    </a:cubicBezTo>
                    <a:cubicBezTo>
                      <a:pt x="114" y="213"/>
                      <a:pt x="114" y="212"/>
                      <a:pt x="114" y="211"/>
                    </a:cubicBezTo>
                    <a:cubicBezTo>
                      <a:pt x="114" y="210"/>
                      <a:pt x="115" y="210"/>
                      <a:pt x="115" y="209"/>
                    </a:cubicBezTo>
                    <a:close/>
                    <a:moveTo>
                      <a:pt x="113" y="211"/>
                    </a:moveTo>
                    <a:cubicBezTo>
                      <a:pt x="113" y="211"/>
                      <a:pt x="114" y="211"/>
                      <a:pt x="114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13" y="215"/>
                      <a:pt x="112" y="219"/>
                      <a:pt x="112" y="222"/>
                    </a:cubicBezTo>
                    <a:cubicBezTo>
                      <a:pt x="112" y="224"/>
                      <a:pt x="111" y="225"/>
                      <a:pt x="111" y="226"/>
                    </a:cubicBezTo>
                    <a:cubicBezTo>
                      <a:pt x="111" y="221"/>
                      <a:pt x="113" y="217"/>
                      <a:pt x="113" y="211"/>
                    </a:cubicBezTo>
                    <a:close/>
                    <a:moveTo>
                      <a:pt x="235" y="389"/>
                    </a:move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lose/>
                    <a:moveTo>
                      <a:pt x="233" y="374"/>
                    </a:moveTo>
                    <a:cubicBezTo>
                      <a:pt x="234" y="374"/>
                      <a:pt x="236" y="374"/>
                      <a:pt x="237" y="374"/>
                    </a:cubicBezTo>
                    <a:cubicBezTo>
                      <a:pt x="236" y="374"/>
                      <a:pt x="234" y="374"/>
                      <a:pt x="233" y="374"/>
                    </a:cubicBezTo>
                    <a:close/>
                    <a:moveTo>
                      <a:pt x="232" y="374"/>
                    </a:move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3" y="374"/>
                      <a:pt x="235" y="373"/>
                      <a:pt x="236" y="373"/>
                    </a:cubicBezTo>
                    <a:cubicBezTo>
                      <a:pt x="238" y="373"/>
                      <a:pt x="238" y="373"/>
                      <a:pt x="238" y="373"/>
                    </a:cubicBezTo>
                    <a:cubicBezTo>
                      <a:pt x="237" y="373"/>
                      <a:pt x="237" y="373"/>
                      <a:pt x="235" y="373"/>
                    </a:cubicBezTo>
                    <a:cubicBezTo>
                      <a:pt x="235" y="373"/>
                      <a:pt x="234" y="373"/>
                      <a:pt x="233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4" y="373"/>
                      <a:pt x="235" y="372"/>
                      <a:pt x="236" y="373"/>
                    </a:cubicBezTo>
                    <a:cubicBezTo>
                      <a:pt x="237" y="373"/>
                      <a:pt x="239" y="373"/>
                      <a:pt x="240" y="373"/>
                    </a:cubicBezTo>
                    <a:cubicBezTo>
                      <a:pt x="242" y="373"/>
                      <a:pt x="243" y="373"/>
                      <a:pt x="243" y="374"/>
                    </a:cubicBezTo>
                    <a:cubicBezTo>
                      <a:pt x="243" y="374"/>
                      <a:pt x="244" y="374"/>
                      <a:pt x="244" y="374"/>
                    </a:cubicBezTo>
                    <a:cubicBezTo>
                      <a:pt x="240" y="374"/>
                      <a:pt x="237" y="374"/>
                      <a:pt x="232" y="374"/>
                    </a:cubicBezTo>
                    <a:close/>
                    <a:moveTo>
                      <a:pt x="240" y="370"/>
                    </a:moveTo>
                    <a:cubicBezTo>
                      <a:pt x="241" y="370"/>
                      <a:pt x="243" y="370"/>
                      <a:pt x="243" y="370"/>
                    </a:cubicBezTo>
                    <a:cubicBezTo>
                      <a:pt x="244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6" y="370"/>
                      <a:pt x="244" y="370"/>
                      <a:pt x="243" y="370"/>
                    </a:cubicBezTo>
                    <a:cubicBezTo>
                      <a:pt x="241" y="370"/>
                      <a:pt x="240" y="370"/>
                      <a:pt x="238" y="371"/>
                    </a:cubicBezTo>
                    <a:cubicBezTo>
                      <a:pt x="237" y="370"/>
                      <a:pt x="236" y="370"/>
                      <a:pt x="235" y="370"/>
                    </a:cubicBezTo>
                    <a:cubicBezTo>
                      <a:pt x="236" y="370"/>
                      <a:pt x="238" y="370"/>
                      <a:pt x="240" y="370"/>
                    </a:cubicBezTo>
                    <a:close/>
                    <a:moveTo>
                      <a:pt x="235" y="369"/>
                    </a:moveTo>
                    <a:cubicBezTo>
                      <a:pt x="236" y="369"/>
                      <a:pt x="237" y="369"/>
                      <a:pt x="238" y="369"/>
                    </a:cubicBezTo>
                    <a:cubicBezTo>
                      <a:pt x="239" y="369"/>
                      <a:pt x="240" y="369"/>
                      <a:pt x="241" y="369"/>
                    </a:cubicBezTo>
                    <a:cubicBezTo>
                      <a:pt x="242" y="369"/>
                      <a:pt x="243" y="369"/>
                      <a:pt x="244" y="369"/>
                    </a:cubicBezTo>
                    <a:cubicBezTo>
                      <a:pt x="245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3" y="369"/>
                      <a:pt x="240" y="369"/>
                      <a:pt x="238" y="370"/>
                    </a:cubicBezTo>
                    <a:cubicBezTo>
                      <a:pt x="238" y="370"/>
                      <a:pt x="236" y="369"/>
                      <a:pt x="235" y="369"/>
                    </a:cubicBezTo>
                    <a:cubicBezTo>
                      <a:pt x="235" y="369"/>
                      <a:pt x="235" y="369"/>
                      <a:pt x="235" y="369"/>
                    </a:cubicBezTo>
                    <a:close/>
                    <a:moveTo>
                      <a:pt x="246" y="375"/>
                    </a:moveTo>
                    <a:cubicBezTo>
                      <a:pt x="246" y="375"/>
                      <a:pt x="246" y="374"/>
                      <a:pt x="247" y="374"/>
                    </a:cubicBezTo>
                    <a:cubicBezTo>
                      <a:pt x="246" y="374"/>
                      <a:pt x="246" y="375"/>
                      <a:pt x="246" y="375"/>
                    </a:cubicBezTo>
                    <a:cubicBezTo>
                      <a:pt x="246" y="375"/>
                      <a:pt x="246" y="375"/>
                      <a:pt x="246" y="375"/>
                    </a:cubicBezTo>
                    <a:close/>
                    <a:moveTo>
                      <a:pt x="256" y="392"/>
                    </a:moveTo>
                    <a:cubicBezTo>
                      <a:pt x="255" y="392"/>
                      <a:pt x="255" y="392"/>
                      <a:pt x="254" y="392"/>
                    </a:cubicBezTo>
                    <a:cubicBezTo>
                      <a:pt x="253" y="392"/>
                      <a:pt x="253" y="392"/>
                      <a:pt x="252" y="392"/>
                    </a:cubicBezTo>
                    <a:cubicBezTo>
                      <a:pt x="250" y="392"/>
                      <a:pt x="248" y="393"/>
                      <a:pt x="246" y="393"/>
                    </a:cubicBezTo>
                    <a:cubicBezTo>
                      <a:pt x="248" y="392"/>
                      <a:pt x="250" y="392"/>
                      <a:pt x="253" y="392"/>
                    </a:cubicBezTo>
                    <a:cubicBezTo>
                      <a:pt x="254" y="392"/>
                      <a:pt x="256" y="392"/>
                      <a:pt x="257" y="391"/>
                    </a:cubicBezTo>
                    <a:cubicBezTo>
                      <a:pt x="257" y="391"/>
                      <a:pt x="256" y="392"/>
                      <a:pt x="256" y="392"/>
                    </a:cubicBezTo>
                    <a:close/>
                    <a:moveTo>
                      <a:pt x="258" y="391"/>
                    </a:moveTo>
                    <a:cubicBezTo>
                      <a:pt x="257" y="391"/>
                      <a:pt x="256" y="391"/>
                      <a:pt x="255" y="391"/>
                    </a:cubicBezTo>
                    <a:cubicBezTo>
                      <a:pt x="256" y="391"/>
                      <a:pt x="256" y="391"/>
                      <a:pt x="257" y="390"/>
                    </a:cubicBezTo>
                    <a:cubicBezTo>
                      <a:pt x="257" y="390"/>
                      <a:pt x="257" y="390"/>
                      <a:pt x="257" y="390"/>
                    </a:cubicBezTo>
                    <a:cubicBezTo>
                      <a:pt x="258" y="390"/>
                      <a:pt x="258" y="390"/>
                      <a:pt x="259" y="390"/>
                    </a:cubicBezTo>
                    <a:cubicBezTo>
                      <a:pt x="259" y="390"/>
                      <a:pt x="259" y="390"/>
                      <a:pt x="260" y="390"/>
                    </a:cubicBezTo>
                    <a:cubicBezTo>
                      <a:pt x="260" y="390"/>
                      <a:pt x="260" y="390"/>
                      <a:pt x="258" y="391"/>
                    </a:cubicBezTo>
                    <a:close/>
                    <a:moveTo>
                      <a:pt x="261" y="377"/>
                    </a:moveTo>
                    <a:cubicBezTo>
                      <a:pt x="260" y="377"/>
                      <a:pt x="258" y="377"/>
                      <a:pt x="257" y="377"/>
                    </a:cubicBezTo>
                    <a:cubicBezTo>
                      <a:pt x="258" y="377"/>
                      <a:pt x="260" y="376"/>
                      <a:pt x="262" y="376"/>
                    </a:cubicBezTo>
                    <a:cubicBezTo>
                      <a:pt x="262" y="376"/>
                      <a:pt x="262" y="376"/>
                      <a:pt x="261" y="377"/>
                    </a:cubicBezTo>
                    <a:close/>
                    <a:moveTo>
                      <a:pt x="263" y="376"/>
                    </a:moveTo>
                    <a:cubicBezTo>
                      <a:pt x="262" y="376"/>
                      <a:pt x="262" y="376"/>
                      <a:pt x="262" y="376"/>
                    </a:cubicBezTo>
                    <a:cubicBezTo>
                      <a:pt x="262" y="375"/>
                      <a:pt x="262" y="375"/>
                      <a:pt x="262" y="375"/>
                    </a:cubicBezTo>
                    <a:cubicBezTo>
                      <a:pt x="262" y="375"/>
                      <a:pt x="263" y="375"/>
                      <a:pt x="263" y="375"/>
                    </a:cubicBezTo>
                    <a:cubicBezTo>
                      <a:pt x="263" y="375"/>
                      <a:pt x="263" y="375"/>
                      <a:pt x="263" y="376"/>
                    </a:cubicBezTo>
                    <a:close/>
                    <a:moveTo>
                      <a:pt x="264" y="375"/>
                    </a:moveTo>
                    <a:cubicBezTo>
                      <a:pt x="264" y="375"/>
                      <a:pt x="263" y="375"/>
                      <a:pt x="263" y="375"/>
                    </a:cubicBezTo>
                    <a:cubicBezTo>
                      <a:pt x="263" y="375"/>
                      <a:pt x="255" y="375"/>
                      <a:pt x="255" y="375"/>
                    </a:cubicBezTo>
                    <a:cubicBezTo>
                      <a:pt x="255" y="375"/>
                      <a:pt x="255" y="375"/>
                      <a:pt x="256" y="375"/>
                    </a:cubicBezTo>
                    <a:cubicBezTo>
                      <a:pt x="259" y="375"/>
                      <a:pt x="262" y="374"/>
                      <a:pt x="265" y="374"/>
                    </a:cubicBezTo>
                    <a:cubicBezTo>
                      <a:pt x="264" y="375"/>
                      <a:pt x="264" y="375"/>
                      <a:pt x="264" y="375"/>
                    </a:cubicBezTo>
                    <a:close/>
                    <a:moveTo>
                      <a:pt x="289" y="402"/>
                    </a:moveTo>
                    <a:cubicBezTo>
                      <a:pt x="288" y="403"/>
                      <a:pt x="287" y="403"/>
                      <a:pt x="286" y="404"/>
                    </a:cubicBezTo>
                    <a:cubicBezTo>
                      <a:pt x="286" y="404"/>
                      <a:pt x="286" y="404"/>
                      <a:pt x="286" y="404"/>
                    </a:cubicBezTo>
                    <a:cubicBezTo>
                      <a:pt x="283" y="405"/>
                      <a:pt x="283" y="405"/>
                      <a:pt x="283" y="405"/>
                    </a:cubicBezTo>
                    <a:cubicBezTo>
                      <a:pt x="281" y="405"/>
                      <a:pt x="281" y="405"/>
                      <a:pt x="281" y="405"/>
                    </a:cubicBezTo>
                    <a:cubicBezTo>
                      <a:pt x="279" y="406"/>
                      <a:pt x="277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7" y="405"/>
                      <a:pt x="282" y="405"/>
                      <a:pt x="285" y="404"/>
                    </a:cubicBezTo>
                    <a:cubicBezTo>
                      <a:pt x="284" y="404"/>
                      <a:pt x="283" y="404"/>
                      <a:pt x="282" y="404"/>
                    </a:cubicBezTo>
                    <a:cubicBezTo>
                      <a:pt x="283" y="403"/>
                      <a:pt x="285" y="403"/>
                      <a:pt x="286" y="402"/>
                    </a:cubicBezTo>
                    <a:cubicBezTo>
                      <a:pt x="289" y="401"/>
                      <a:pt x="283" y="405"/>
                      <a:pt x="288" y="403"/>
                    </a:cubicBezTo>
                    <a:cubicBezTo>
                      <a:pt x="288" y="403"/>
                      <a:pt x="289" y="402"/>
                      <a:pt x="289" y="402"/>
                    </a:cubicBezTo>
                    <a:cubicBezTo>
                      <a:pt x="289" y="402"/>
                      <a:pt x="289" y="402"/>
                      <a:pt x="289" y="402"/>
                    </a:cubicBezTo>
                    <a:close/>
                    <a:moveTo>
                      <a:pt x="312" y="385"/>
                    </a:moveTo>
                    <a:cubicBezTo>
                      <a:pt x="310" y="387"/>
                      <a:pt x="307" y="388"/>
                      <a:pt x="305" y="390"/>
                    </a:cubicBezTo>
                    <a:cubicBezTo>
                      <a:pt x="304" y="390"/>
                      <a:pt x="303" y="391"/>
                      <a:pt x="303" y="391"/>
                    </a:cubicBezTo>
                    <a:cubicBezTo>
                      <a:pt x="302" y="392"/>
                      <a:pt x="302" y="392"/>
                      <a:pt x="302" y="392"/>
                    </a:cubicBezTo>
                    <a:cubicBezTo>
                      <a:pt x="301" y="392"/>
                      <a:pt x="302" y="392"/>
                      <a:pt x="303" y="392"/>
                    </a:cubicBezTo>
                    <a:cubicBezTo>
                      <a:pt x="304" y="392"/>
                      <a:pt x="305" y="391"/>
                      <a:pt x="305" y="392"/>
                    </a:cubicBezTo>
                    <a:cubicBezTo>
                      <a:pt x="301" y="394"/>
                      <a:pt x="298" y="395"/>
                      <a:pt x="294" y="397"/>
                    </a:cubicBezTo>
                    <a:cubicBezTo>
                      <a:pt x="289" y="399"/>
                      <a:pt x="289" y="399"/>
                      <a:pt x="289" y="399"/>
                    </a:cubicBezTo>
                    <a:cubicBezTo>
                      <a:pt x="287" y="400"/>
                      <a:pt x="286" y="401"/>
                      <a:pt x="284" y="401"/>
                    </a:cubicBezTo>
                    <a:cubicBezTo>
                      <a:pt x="282" y="402"/>
                      <a:pt x="280" y="403"/>
                      <a:pt x="280" y="404"/>
                    </a:cubicBezTo>
                    <a:cubicBezTo>
                      <a:pt x="280" y="404"/>
                      <a:pt x="280" y="404"/>
                      <a:pt x="280" y="404"/>
                    </a:cubicBezTo>
                    <a:cubicBezTo>
                      <a:pt x="278" y="405"/>
                      <a:pt x="277" y="405"/>
                      <a:pt x="274" y="405"/>
                    </a:cubicBezTo>
                    <a:cubicBezTo>
                      <a:pt x="271" y="406"/>
                      <a:pt x="270" y="406"/>
                      <a:pt x="272" y="405"/>
                    </a:cubicBezTo>
                    <a:cubicBezTo>
                      <a:pt x="273" y="405"/>
                      <a:pt x="273" y="405"/>
                      <a:pt x="272" y="404"/>
                    </a:cubicBezTo>
                    <a:cubicBezTo>
                      <a:pt x="272" y="404"/>
                      <a:pt x="272" y="404"/>
                      <a:pt x="271" y="404"/>
                    </a:cubicBezTo>
                    <a:cubicBezTo>
                      <a:pt x="272" y="404"/>
                      <a:pt x="273" y="403"/>
                      <a:pt x="274" y="403"/>
                    </a:cubicBezTo>
                    <a:cubicBezTo>
                      <a:pt x="276" y="402"/>
                      <a:pt x="278" y="401"/>
                      <a:pt x="280" y="400"/>
                    </a:cubicBezTo>
                    <a:cubicBezTo>
                      <a:pt x="281" y="399"/>
                      <a:pt x="282" y="399"/>
                      <a:pt x="282" y="399"/>
                    </a:cubicBezTo>
                    <a:cubicBezTo>
                      <a:pt x="280" y="401"/>
                      <a:pt x="282" y="399"/>
                      <a:pt x="284" y="399"/>
                    </a:cubicBezTo>
                    <a:cubicBezTo>
                      <a:pt x="285" y="398"/>
                      <a:pt x="287" y="398"/>
                      <a:pt x="288" y="397"/>
                    </a:cubicBezTo>
                    <a:cubicBezTo>
                      <a:pt x="290" y="396"/>
                      <a:pt x="291" y="396"/>
                      <a:pt x="293" y="395"/>
                    </a:cubicBezTo>
                    <a:cubicBezTo>
                      <a:pt x="292" y="396"/>
                      <a:pt x="290" y="397"/>
                      <a:pt x="289" y="397"/>
                    </a:cubicBezTo>
                    <a:cubicBezTo>
                      <a:pt x="287" y="398"/>
                      <a:pt x="285" y="399"/>
                      <a:pt x="284" y="399"/>
                    </a:cubicBezTo>
                    <a:cubicBezTo>
                      <a:pt x="281" y="401"/>
                      <a:pt x="277" y="402"/>
                      <a:pt x="274" y="403"/>
                    </a:cubicBezTo>
                    <a:cubicBezTo>
                      <a:pt x="277" y="404"/>
                      <a:pt x="283" y="400"/>
                      <a:pt x="288" y="399"/>
                    </a:cubicBezTo>
                    <a:cubicBezTo>
                      <a:pt x="278" y="403"/>
                      <a:pt x="278" y="403"/>
                      <a:pt x="278" y="403"/>
                    </a:cubicBezTo>
                    <a:cubicBezTo>
                      <a:pt x="281" y="402"/>
                      <a:pt x="284" y="401"/>
                      <a:pt x="287" y="400"/>
                    </a:cubicBezTo>
                    <a:cubicBezTo>
                      <a:pt x="290" y="399"/>
                      <a:pt x="292" y="397"/>
                      <a:pt x="293" y="396"/>
                    </a:cubicBezTo>
                    <a:cubicBezTo>
                      <a:pt x="296" y="395"/>
                      <a:pt x="297" y="394"/>
                      <a:pt x="299" y="392"/>
                    </a:cubicBezTo>
                    <a:cubicBezTo>
                      <a:pt x="303" y="391"/>
                      <a:pt x="306" y="389"/>
                      <a:pt x="309" y="387"/>
                    </a:cubicBezTo>
                    <a:cubicBezTo>
                      <a:pt x="309" y="387"/>
                      <a:pt x="310" y="386"/>
                      <a:pt x="311" y="386"/>
                    </a:cubicBezTo>
                    <a:cubicBezTo>
                      <a:pt x="312" y="385"/>
                      <a:pt x="313" y="385"/>
                      <a:pt x="314" y="384"/>
                    </a:cubicBezTo>
                    <a:cubicBezTo>
                      <a:pt x="313" y="385"/>
                      <a:pt x="313" y="385"/>
                      <a:pt x="312" y="385"/>
                    </a:cubicBezTo>
                    <a:close/>
                    <a:moveTo>
                      <a:pt x="283" y="343"/>
                    </a:move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lose/>
                    <a:moveTo>
                      <a:pt x="325" y="276"/>
                    </a:moveTo>
                    <a:cubicBezTo>
                      <a:pt x="324" y="279"/>
                      <a:pt x="323" y="280"/>
                      <a:pt x="323" y="279"/>
                    </a:cubicBezTo>
                    <a:cubicBezTo>
                      <a:pt x="321" y="278"/>
                      <a:pt x="320" y="276"/>
                      <a:pt x="318" y="276"/>
                    </a:cubicBezTo>
                    <a:cubicBezTo>
                      <a:pt x="318" y="279"/>
                      <a:pt x="317" y="284"/>
                      <a:pt x="317" y="285"/>
                    </a:cubicBezTo>
                    <a:cubicBezTo>
                      <a:pt x="318" y="287"/>
                      <a:pt x="315" y="290"/>
                      <a:pt x="315" y="292"/>
                    </a:cubicBezTo>
                    <a:cubicBezTo>
                      <a:pt x="314" y="292"/>
                      <a:pt x="315" y="294"/>
                      <a:pt x="314" y="294"/>
                    </a:cubicBezTo>
                    <a:cubicBezTo>
                      <a:pt x="313" y="293"/>
                      <a:pt x="312" y="296"/>
                      <a:pt x="311" y="297"/>
                    </a:cubicBezTo>
                    <a:cubicBezTo>
                      <a:pt x="311" y="297"/>
                      <a:pt x="312" y="296"/>
                      <a:pt x="312" y="296"/>
                    </a:cubicBezTo>
                    <a:cubicBezTo>
                      <a:pt x="312" y="297"/>
                      <a:pt x="312" y="298"/>
                      <a:pt x="311" y="299"/>
                    </a:cubicBezTo>
                    <a:cubicBezTo>
                      <a:pt x="311" y="300"/>
                      <a:pt x="310" y="300"/>
                      <a:pt x="310" y="301"/>
                    </a:cubicBezTo>
                    <a:cubicBezTo>
                      <a:pt x="309" y="302"/>
                      <a:pt x="309" y="302"/>
                      <a:pt x="309" y="303"/>
                    </a:cubicBezTo>
                    <a:cubicBezTo>
                      <a:pt x="310" y="301"/>
                      <a:pt x="311" y="299"/>
                      <a:pt x="312" y="298"/>
                    </a:cubicBezTo>
                    <a:cubicBezTo>
                      <a:pt x="313" y="297"/>
                      <a:pt x="314" y="296"/>
                      <a:pt x="315" y="296"/>
                    </a:cubicBezTo>
                    <a:cubicBezTo>
                      <a:pt x="314" y="297"/>
                      <a:pt x="313" y="298"/>
                      <a:pt x="312" y="299"/>
                    </a:cubicBezTo>
                    <a:cubicBezTo>
                      <a:pt x="311" y="301"/>
                      <a:pt x="310" y="302"/>
                      <a:pt x="310" y="302"/>
                    </a:cubicBezTo>
                    <a:cubicBezTo>
                      <a:pt x="310" y="303"/>
                      <a:pt x="310" y="303"/>
                      <a:pt x="311" y="303"/>
                    </a:cubicBezTo>
                    <a:cubicBezTo>
                      <a:pt x="311" y="303"/>
                      <a:pt x="311" y="303"/>
                      <a:pt x="311" y="304"/>
                    </a:cubicBezTo>
                    <a:cubicBezTo>
                      <a:pt x="310" y="305"/>
                      <a:pt x="308" y="306"/>
                      <a:pt x="307" y="307"/>
                    </a:cubicBezTo>
                    <a:cubicBezTo>
                      <a:pt x="306" y="308"/>
                      <a:pt x="305" y="309"/>
                      <a:pt x="305" y="309"/>
                    </a:cubicBezTo>
                    <a:cubicBezTo>
                      <a:pt x="304" y="310"/>
                      <a:pt x="303" y="311"/>
                      <a:pt x="302" y="312"/>
                    </a:cubicBezTo>
                    <a:cubicBezTo>
                      <a:pt x="303" y="311"/>
                      <a:pt x="304" y="310"/>
                      <a:pt x="303" y="310"/>
                    </a:cubicBezTo>
                    <a:cubicBezTo>
                      <a:pt x="300" y="313"/>
                      <a:pt x="301" y="313"/>
                      <a:pt x="302" y="314"/>
                    </a:cubicBezTo>
                    <a:cubicBezTo>
                      <a:pt x="302" y="316"/>
                      <a:pt x="304" y="313"/>
                      <a:pt x="306" y="311"/>
                    </a:cubicBezTo>
                    <a:cubicBezTo>
                      <a:pt x="305" y="313"/>
                      <a:pt x="303" y="315"/>
                      <a:pt x="304" y="315"/>
                    </a:cubicBezTo>
                    <a:cubicBezTo>
                      <a:pt x="304" y="316"/>
                      <a:pt x="304" y="316"/>
                      <a:pt x="304" y="317"/>
                    </a:cubicBezTo>
                    <a:cubicBezTo>
                      <a:pt x="303" y="318"/>
                      <a:pt x="302" y="319"/>
                      <a:pt x="301" y="320"/>
                    </a:cubicBezTo>
                    <a:cubicBezTo>
                      <a:pt x="300" y="321"/>
                      <a:pt x="299" y="322"/>
                      <a:pt x="298" y="323"/>
                    </a:cubicBezTo>
                    <a:cubicBezTo>
                      <a:pt x="298" y="324"/>
                      <a:pt x="297" y="323"/>
                      <a:pt x="296" y="325"/>
                    </a:cubicBezTo>
                    <a:cubicBezTo>
                      <a:pt x="297" y="325"/>
                      <a:pt x="296" y="327"/>
                      <a:pt x="295" y="329"/>
                    </a:cubicBezTo>
                    <a:cubicBezTo>
                      <a:pt x="296" y="327"/>
                      <a:pt x="298" y="325"/>
                      <a:pt x="300" y="324"/>
                    </a:cubicBezTo>
                    <a:cubicBezTo>
                      <a:pt x="301" y="323"/>
                      <a:pt x="302" y="322"/>
                      <a:pt x="302" y="322"/>
                    </a:cubicBezTo>
                    <a:cubicBezTo>
                      <a:pt x="305" y="319"/>
                      <a:pt x="305" y="319"/>
                      <a:pt x="305" y="319"/>
                    </a:cubicBezTo>
                    <a:cubicBezTo>
                      <a:pt x="304" y="320"/>
                      <a:pt x="304" y="321"/>
                      <a:pt x="303" y="322"/>
                    </a:cubicBezTo>
                    <a:cubicBezTo>
                      <a:pt x="302" y="323"/>
                      <a:pt x="302" y="323"/>
                      <a:pt x="301" y="324"/>
                    </a:cubicBezTo>
                    <a:cubicBezTo>
                      <a:pt x="299" y="326"/>
                      <a:pt x="298" y="327"/>
                      <a:pt x="297" y="329"/>
                    </a:cubicBezTo>
                    <a:cubicBezTo>
                      <a:pt x="298" y="328"/>
                      <a:pt x="299" y="328"/>
                      <a:pt x="300" y="328"/>
                    </a:cubicBezTo>
                    <a:cubicBezTo>
                      <a:pt x="302" y="327"/>
                      <a:pt x="302" y="326"/>
                      <a:pt x="303" y="325"/>
                    </a:cubicBezTo>
                    <a:cubicBezTo>
                      <a:pt x="303" y="324"/>
                      <a:pt x="304" y="324"/>
                      <a:pt x="305" y="323"/>
                    </a:cubicBezTo>
                    <a:cubicBezTo>
                      <a:pt x="303" y="325"/>
                      <a:pt x="306" y="323"/>
                      <a:pt x="306" y="325"/>
                    </a:cubicBezTo>
                    <a:cubicBezTo>
                      <a:pt x="305" y="325"/>
                      <a:pt x="305" y="326"/>
                      <a:pt x="305" y="326"/>
                    </a:cubicBezTo>
                    <a:cubicBezTo>
                      <a:pt x="303" y="327"/>
                      <a:pt x="302" y="329"/>
                      <a:pt x="300" y="330"/>
                    </a:cubicBezTo>
                    <a:cubicBezTo>
                      <a:pt x="299" y="330"/>
                      <a:pt x="298" y="331"/>
                      <a:pt x="297" y="332"/>
                    </a:cubicBezTo>
                    <a:cubicBezTo>
                      <a:pt x="296" y="333"/>
                      <a:pt x="295" y="333"/>
                      <a:pt x="295" y="333"/>
                    </a:cubicBezTo>
                    <a:cubicBezTo>
                      <a:pt x="293" y="335"/>
                      <a:pt x="291" y="337"/>
                      <a:pt x="288" y="339"/>
                    </a:cubicBezTo>
                    <a:cubicBezTo>
                      <a:pt x="286" y="340"/>
                      <a:pt x="283" y="342"/>
                      <a:pt x="281" y="343"/>
                    </a:cubicBezTo>
                    <a:cubicBezTo>
                      <a:pt x="281" y="342"/>
                      <a:pt x="283" y="342"/>
                      <a:pt x="284" y="341"/>
                    </a:cubicBezTo>
                    <a:cubicBezTo>
                      <a:pt x="285" y="340"/>
                      <a:pt x="285" y="340"/>
                      <a:pt x="283" y="341"/>
                    </a:cubicBezTo>
                    <a:cubicBezTo>
                      <a:pt x="283" y="340"/>
                      <a:pt x="285" y="340"/>
                      <a:pt x="285" y="339"/>
                    </a:cubicBezTo>
                    <a:cubicBezTo>
                      <a:pt x="286" y="338"/>
                      <a:pt x="289" y="337"/>
                      <a:pt x="288" y="337"/>
                    </a:cubicBezTo>
                    <a:cubicBezTo>
                      <a:pt x="286" y="338"/>
                      <a:pt x="284" y="339"/>
                      <a:pt x="282" y="340"/>
                    </a:cubicBezTo>
                    <a:cubicBezTo>
                      <a:pt x="279" y="342"/>
                      <a:pt x="279" y="342"/>
                      <a:pt x="279" y="342"/>
                    </a:cubicBezTo>
                    <a:cubicBezTo>
                      <a:pt x="278" y="343"/>
                      <a:pt x="277" y="343"/>
                      <a:pt x="276" y="344"/>
                    </a:cubicBezTo>
                    <a:cubicBezTo>
                      <a:pt x="274" y="345"/>
                      <a:pt x="272" y="345"/>
                      <a:pt x="271" y="345"/>
                    </a:cubicBezTo>
                    <a:cubicBezTo>
                      <a:pt x="270" y="345"/>
                      <a:pt x="270" y="345"/>
                      <a:pt x="269" y="345"/>
                    </a:cubicBezTo>
                    <a:cubicBezTo>
                      <a:pt x="268" y="345"/>
                      <a:pt x="267" y="345"/>
                      <a:pt x="266" y="346"/>
                    </a:cubicBezTo>
                    <a:cubicBezTo>
                      <a:pt x="266" y="346"/>
                      <a:pt x="266" y="347"/>
                      <a:pt x="266" y="348"/>
                    </a:cubicBezTo>
                    <a:cubicBezTo>
                      <a:pt x="267" y="348"/>
                      <a:pt x="267" y="348"/>
                      <a:pt x="268" y="348"/>
                    </a:cubicBezTo>
                    <a:cubicBezTo>
                      <a:pt x="269" y="348"/>
                      <a:pt x="270" y="348"/>
                      <a:pt x="271" y="347"/>
                    </a:cubicBezTo>
                    <a:cubicBezTo>
                      <a:pt x="272" y="347"/>
                      <a:pt x="273" y="346"/>
                      <a:pt x="273" y="346"/>
                    </a:cubicBezTo>
                    <a:cubicBezTo>
                      <a:pt x="272" y="347"/>
                      <a:pt x="271" y="348"/>
                      <a:pt x="269" y="349"/>
                    </a:cubicBezTo>
                    <a:cubicBezTo>
                      <a:pt x="268" y="349"/>
                      <a:pt x="267" y="350"/>
                      <a:pt x="266" y="351"/>
                    </a:cubicBezTo>
                    <a:cubicBezTo>
                      <a:pt x="265" y="352"/>
                      <a:pt x="266" y="352"/>
                      <a:pt x="267" y="352"/>
                    </a:cubicBezTo>
                    <a:cubicBezTo>
                      <a:pt x="266" y="353"/>
                      <a:pt x="263" y="354"/>
                      <a:pt x="261" y="355"/>
                    </a:cubicBezTo>
                    <a:cubicBezTo>
                      <a:pt x="259" y="356"/>
                      <a:pt x="256" y="356"/>
                      <a:pt x="254" y="357"/>
                    </a:cubicBezTo>
                    <a:cubicBezTo>
                      <a:pt x="256" y="357"/>
                      <a:pt x="258" y="357"/>
                      <a:pt x="261" y="357"/>
                    </a:cubicBezTo>
                    <a:cubicBezTo>
                      <a:pt x="263" y="356"/>
                      <a:pt x="265" y="355"/>
                      <a:pt x="268" y="354"/>
                    </a:cubicBezTo>
                    <a:cubicBezTo>
                      <a:pt x="271" y="353"/>
                      <a:pt x="271" y="353"/>
                      <a:pt x="271" y="353"/>
                    </a:cubicBezTo>
                    <a:cubicBezTo>
                      <a:pt x="272" y="353"/>
                      <a:pt x="273" y="352"/>
                      <a:pt x="274" y="352"/>
                    </a:cubicBezTo>
                    <a:cubicBezTo>
                      <a:pt x="277" y="351"/>
                      <a:pt x="279" y="350"/>
                      <a:pt x="281" y="349"/>
                    </a:cubicBezTo>
                    <a:cubicBezTo>
                      <a:pt x="278" y="351"/>
                      <a:pt x="274" y="352"/>
                      <a:pt x="271" y="354"/>
                    </a:cubicBezTo>
                    <a:cubicBezTo>
                      <a:pt x="269" y="355"/>
                      <a:pt x="267" y="355"/>
                      <a:pt x="265" y="356"/>
                    </a:cubicBezTo>
                    <a:cubicBezTo>
                      <a:pt x="263" y="357"/>
                      <a:pt x="261" y="358"/>
                      <a:pt x="259" y="358"/>
                    </a:cubicBezTo>
                    <a:cubicBezTo>
                      <a:pt x="260" y="358"/>
                      <a:pt x="261" y="358"/>
                      <a:pt x="262" y="358"/>
                    </a:cubicBezTo>
                    <a:cubicBezTo>
                      <a:pt x="263" y="358"/>
                      <a:pt x="264" y="358"/>
                      <a:pt x="264" y="358"/>
                    </a:cubicBezTo>
                    <a:cubicBezTo>
                      <a:pt x="266" y="357"/>
                      <a:pt x="267" y="357"/>
                      <a:pt x="268" y="356"/>
                    </a:cubicBezTo>
                    <a:cubicBezTo>
                      <a:pt x="269" y="355"/>
                      <a:pt x="269" y="355"/>
                      <a:pt x="269" y="355"/>
                    </a:cubicBezTo>
                    <a:cubicBezTo>
                      <a:pt x="270" y="356"/>
                      <a:pt x="273" y="355"/>
                      <a:pt x="272" y="355"/>
                    </a:cubicBezTo>
                    <a:cubicBezTo>
                      <a:pt x="270" y="356"/>
                      <a:pt x="268" y="357"/>
                      <a:pt x="266" y="358"/>
                    </a:cubicBezTo>
                    <a:cubicBezTo>
                      <a:pt x="264" y="359"/>
                      <a:pt x="262" y="360"/>
                      <a:pt x="260" y="361"/>
                    </a:cubicBezTo>
                    <a:cubicBezTo>
                      <a:pt x="261" y="361"/>
                      <a:pt x="262" y="361"/>
                      <a:pt x="263" y="361"/>
                    </a:cubicBezTo>
                    <a:cubicBezTo>
                      <a:pt x="263" y="360"/>
                      <a:pt x="264" y="360"/>
                      <a:pt x="264" y="360"/>
                    </a:cubicBezTo>
                    <a:cubicBezTo>
                      <a:pt x="265" y="360"/>
                      <a:pt x="266" y="360"/>
                      <a:pt x="268" y="360"/>
                    </a:cubicBezTo>
                    <a:cubicBezTo>
                      <a:pt x="259" y="363"/>
                      <a:pt x="250" y="364"/>
                      <a:pt x="241" y="366"/>
                    </a:cubicBezTo>
                    <a:cubicBezTo>
                      <a:pt x="241" y="366"/>
                      <a:pt x="239" y="367"/>
                      <a:pt x="241" y="366"/>
                    </a:cubicBezTo>
                    <a:cubicBezTo>
                      <a:pt x="242" y="366"/>
                      <a:pt x="238" y="366"/>
                      <a:pt x="241" y="365"/>
                    </a:cubicBezTo>
                    <a:cubicBezTo>
                      <a:pt x="243" y="365"/>
                      <a:pt x="245" y="364"/>
                      <a:pt x="246" y="364"/>
                    </a:cubicBezTo>
                    <a:cubicBezTo>
                      <a:pt x="248" y="364"/>
                      <a:pt x="250" y="364"/>
                      <a:pt x="251" y="363"/>
                    </a:cubicBezTo>
                    <a:cubicBezTo>
                      <a:pt x="250" y="363"/>
                      <a:pt x="248" y="364"/>
                      <a:pt x="248" y="363"/>
                    </a:cubicBezTo>
                    <a:cubicBezTo>
                      <a:pt x="248" y="362"/>
                      <a:pt x="252" y="362"/>
                      <a:pt x="254" y="361"/>
                    </a:cubicBezTo>
                    <a:cubicBezTo>
                      <a:pt x="252" y="360"/>
                      <a:pt x="248" y="361"/>
                      <a:pt x="244" y="362"/>
                    </a:cubicBezTo>
                    <a:cubicBezTo>
                      <a:pt x="245" y="362"/>
                      <a:pt x="247" y="362"/>
                      <a:pt x="247" y="362"/>
                    </a:cubicBezTo>
                    <a:cubicBezTo>
                      <a:pt x="245" y="363"/>
                      <a:pt x="242" y="363"/>
                      <a:pt x="240" y="364"/>
                    </a:cubicBezTo>
                    <a:cubicBezTo>
                      <a:pt x="238" y="364"/>
                      <a:pt x="236" y="364"/>
                      <a:pt x="234" y="365"/>
                    </a:cubicBezTo>
                    <a:cubicBezTo>
                      <a:pt x="234" y="365"/>
                      <a:pt x="233" y="365"/>
                      <a:pt x="233" y="365"/>
                    </a:cubicBezTo>
                    <a:cubicBezTo>
                      <a:pt x="231" y="364"/>
                      <a:pt x="227" y="365"/>
                      <a:pt x="224" y="364"/>
                    </a:cubicBezTo>
                    <a:cubicBezTo>
                      <a:pt x="223" y="364"/>
                      <a:pt x="222" y="364"/>
                      <a:pt x="222" y="365"/>
                    </a:cubicBezTo>
                    <a:cubicBezTo>
                      <a:pt x="222" y="365"/>
                      <a:pt x="223" y="365"/>
                      <a:pt x="224" y="365"/>
                    </a:cubicBezTo>
                    <a:cubicBezTo>
                      <a:pt x="225" y="365"/>
                      <a:pt x="226" y="365"/>
                      <a:pt x="227" y="365"/>
                    </a:cubicBezTo>
                    <a:cubicBezTo>
                      <a:pt x="231" y="365"/>
                      <a:pt x="229" y="366"/>
                      <a:pt x="228" y="366"/>
                    </a:cubicBezTo>
                    <a:cubicBezTo>
                      <a:pt x="230" y="366"/>
                      <a:pt x="231" y="366"/>
                      <a:pt x="233" y="366"/>
                    </a:cubicBezTo>
                    <a:cubicBezTo>
                      <a:pt x="234" y="366"/>
                      <a:pt x="236" y="366"/>
                      <a:pt x="237" y="366"/>
                    </a:cubicBezTo>
                    <a:cubicBezTo>
                      <a:pt x="235" y="367"/>
                      <a:pt x="233" y="367"/>
                      <a:pt x="231" y="367"/>
                    </a:cubicBezTo>
                    <a:cubicBezTo>
                      <a:pt x="228" y="367"/>
                      <a:pt x="228" y="367"/>
                      <a:pt x="226" y="368"/>
                    </a:cubicBezTo>
                    <a:cubicBezTo>
                      <a:pt x="230" y="368"/>
                      <a:pt x="234" y="367"/>
                      <a:pt x="237" y="367"/>
                    </a:cubicBezTo>
                    <a:cubicBezTo>
                      <a:pt x="239" y="367"/>
                      <a:pt x="240" y="367"/>
                      <a:pt x="242" y="367"/>
                    </a:cubicBezTo>
                    <a:cubicBezTo>
                      <a:pt x="243" y="367"/>
                      <a:pt x="244" y="367"/>
                      <a:pt x="245" y="367"/>
                    </a:cubicBezTo>
                    <a:cubicBezTo>
                      <a:pt x="245" y="367"/>
                      <a:pt x="244" y="367"/>
                      <a:pt x="243" y="367"/>
                    </a:cubicBezTo>
                    <a:cubicBezTo>
                      <a:pt x="242" y="367"/>
                      <a:pt x="241" y="368"/>
                      <a:pt x="240" y="368"/>
                    </a:cubicBezTo>
                    <a:cubicBezTo>
                      <a:pt x="238" y="368"/>
                      <a:pt x="236" y="368"/>
                      <a:pt x="234" y="368"/>
                    </a:cubicBezTo>
                    <a:cubicBezTo>
                      <a:pt x="232" y="368"/>
                      <a:pt x="230" y="369"/>
                      <a:pt x="228" y="369"/>
                    </a:cubicBezTo>
                    <a:cubicBezTo>
                      <a:pt x="227" y="369"/>
                      <a:pt x="226" y="369"/>
                      <a:pt x="225" y="368"/>
                    </a:cubicBezTo>
                    <a:cubicBezTo>
                      <a:pt x="218" y="367"/>
                      <a:pt x="211" y="366"/>
                      <a:pt x="204" y="365"/>
                    </a:cubicBezTo>
                    <a:cubicBezTo>
                      <a:pt x="203" y="364"/>
                      <a:pt x="201" y="364"/>
                      <a:pt x="201" y="364"/>
                    </a:cubicBezTo>
                    <a:cubicBezTo>
                      <a:pt x="200" y="363"/>
                      <a:pt x="202" y="364"/>
                      <a:pt x="202" y="364"/>
                    </a:cubicBezTo>
                    <a:cubicBezTo>
                      <a:pt x="200" y="363"/>
                      <a:pt x="204" y="363"/>
                      <a:pt x="201" y="363"/>
                    </a:cubicBezTo>
                    <a:cubicBezTo>
                      <a:pt x="200" y="362"/>
                      <a:pt x="198" y="362"/>
                      <a:pt x="197" y="361"/>
                    </a:cubicBezTo>
                    <a:cubicBezTo>
                      <a:pt x="198" y="362"/>
                      <a:pt x="199" y="362"/>
                      <a:pt x="200" y="362"/>
                    </a:cubicBezTo>
                    <a:cubicBezTo>
                      <a:pt x="201" y="362"/>
                      <a:pt x="205" y="364"/>
                      <a:pt x="205" y="363"/>
                    </a:cubicBezTo>
                    <a:cubicBezTo>
                      <a:pt x="205" y="362"/>
                      <a:pt x="201" y="362"/>
                      <a:pt x="199" y="361"/>
                    </a:cubicBezTo>
                    <a:cubicBezTo>
                      <a:pt x="199" y="361"/>
                      <a:pt x="199" y="361"/>
                      <a:pt x="198" y="360"/>
                    </a:cubicBezTo>
                    <a:cubicBezTo>
                      <a:pt x="200" y="361"/>
                      <a:pt x="201" y="361"/>
                      <a:pt x="203" y="362"/>
                    </a:cubicBezTo>
                    <a:cubicBezTo>
                      <a:pt x="204" y="363"/>
                      <a:pt x="205" y="363"/>
                      <a:pt x="206" y="362"/>
                    </a:cubicBezTo>
                    <a:cubicBezTo>
                      <a:pt x="206" y="362"/>
                      <a:pt x="207" y="362"/>
                      <a:pt x="205" y="361"/>
                    </a:cubicBezTo>
                    <a:cubicBezTo>
                      <a:pt x="204" y="361"/>
                      <a:pt x="203" y="361"/>
                      <a:pt x="202" y="361"/>
                    </a:cubicBezTo>
                    <a:cubicBezTo>
                      <a:pt x="197" y="360"/>
                      <a:pt x="191" y="358"/>
                      <a:pt x="186" y="355"/>
                    </a:cubicBezTo>
                    <a:cubicBezTo>
                      <a:pt x="183" y="355"/>
                      <a:pt x="182" y="355"/>
                      <a:pt x="180" y="355"/>
                    </a:cubicBezTo>
                    <a:cubicBezTo>
                      <a:pt x="180" y="355"/>
                      <a:pt x="181" y="355"/>
                      <a:pt x="182" y="356"/>
                    </a:cubicBezTo>
                    <a:cubicBezTo>
                      <a:pt x="179" y="354"/>
                      <a:pt x="179" y="354"/>
                      <a:pt x="177" y="354"/>
                    </a:cubicBezTo>
                    <a:cubicBezTo>
                      <a:pt x="176" y="354"/>
                      <a:pt x="174" y="352"/>
                      <a:pt x="173" y="352"/>
                    </a:cubicBezTo>
                    <a:cubicBezTo>
                      <a:pt x="174" y="353"/>
                      <a:pt x="175" y="353"/>
                      <a:pt x="176" y="354"/>
                    </a:cubicBezTo>
                    <a:cubicBezTo>
                      <a:pt x="177" y="355"/>
                      <a:pt x="178" y="355"/>
                      <a:pt x="179" y="356"/>
                    </a:cubicBezTo>
                    <a:cubicBezTo>
                      <a:pt x="180" y="357"/>
                      <a:pt x="181" y="357"/>
                      <a:pt x="182" y="358"/>
                    </a:cubicBezTo>
                    <a:cubicBezTo>
                      <a:pt x="183" y="358"/>
                      <a:pt x="184" y="359"/>
                      <a:pt x="185" y="359"/>
                    </a:cubicBezTo>
                    <a:cubicBezTo>
                      <a:pt x="185" y="359"/>
                      <a:pt x="181" y="358"/>
                      <a:pt x="182" y="359"/>
                    </a:cubicBezTo>
                    <a:cubicBezTo>
                      <a:pt x="184" y="359"/>
                      <a:pt x="185" y="360"/>
                      <a:pt x="187" y="361"/>
                    </a:cubicBezTo>
                    <a:cubicBezTo>
                      <a:pt x="187" y="361"/>
                      <a:pt x="187" y="361"/>
                      <a:pt x="187" y="361"/>
                    </a:cubicBezTo>
                    <a:cubicBezTo>
                      <a:pt x="186" y="361"/>
                      <a:pt x="185" y="361"/>
                      <a:pt x="184" y="360"/>
                    </a:cubicBezTo>
                    <a:cubicBezTo>
                      <a:pt x="183" y="359"/>
                      <a:pt x="181" y="359"/>
                      <a:pt x="180" y="358"/>
                    </a:cubicBezTo>
                    <a:cubicBezTo>
                      <a:pt x="182" y="359"/>
                      <a:pt x="183" y="360"/>
                      <a:pt x="184" y="360"/>
                    </a:cubicBezTo>
                    <a:cubicBezTo>
                      <a:pt x="185" y="361"/>
                      <a:pt x="186" y="361"/>
                      <a:pt x="187" y="362"/>
                    </a:cubicBezTo>
                    <a:cubicBezTo>
                      <a:pt x="188" y="362"/>
                      <a:pt x="189" y="363"/>
                      <a:pt x="189" y="363"/>
                    </a:cubicBezTo>
                    <a:cubicBezTo>
                      <a:pt x="192" y="363"/>
                      <a:pt x="194" y="364"/>
                      <a:pt x="196" y="365"/>
                    </a:cubicBezTo>
                    <a:cubicBezTo>
                      <a:pt x="197" y="366"/>
                      <a:pt x="198" y="366"/>
                      <a:pt x="200" y="367"/>
                    </a:cubicBezTo>
                    <a:cubicBezTo>
                      <a:pt x="200" y="367"/>
                      <a:pt x="201" y="368"/>
                      <a:pt x="203" y="368"/>
                    </a:cubicBezTo>
                    <a:cubicBezTo>
                      <a:pt x="205" y="368"/>
                      <a:pt x="203" y="368"/>
                      <a:pt x="204" y="368"/>
                    </a:cubicBezTo>
                    <a:cubicBezTo>
                      <a:pt x="205" y="367"/>
                      <a:pt x="203" y="367"/>
                      <a:pt x="201" y="366"/>
                    </a:cubicBezTo>
                    <a:cubicBezTo>
                      <a:pt x="200" y="366"/>
                      <a:pt x="199" y="366"/>
                      <a:pt x="199" y="365"/>
                    </a:cubicBezTo>
                    <a:cubicBezTo>
                      <a:pt x="208" y="368"/>
                      <a:pt x="216" y="370"/>
                      <a:pt x="226" y="371"/>
                    </a:cubicBezTo>
                    <a:cubicBezTo>
                      <a:pt x="225" y="371"/>
                      <a:pt x="224" y="371"/>
                      <a:pt x="223" y="372"/>
                    </a:cubicBezTo>
                    <a:cubicBezTo>
                      <a:pt x="225" y="372"/>
                      <a:pt x="227" y="372"/>
                      <a:pt x="229" y="372"/>
                    </a:cubicBezTo>
                    <a:cubicBezTo>
                      <a:pt x="228" y="372"/>
                      <a:pt x="227" y="372"/>
                      <a:pt x="227" y="372"/>
                    </a:cubicBezTo>
                    <a:cubicBezTo>
                      <a:pt x="226" y="372"/>
                      <a:pt x="225" y="372"/>
                      <a:pt x="224" y="372"/>
                    </a:cubicBezTo>
                    <a:cubicBezTo>
                      <a:pt x="224" y="372"/>
                      <a:pt x="224" y="372"/>
                      <a:pt x="223" y="372"/>
                    </a:cubicBezTo>
                    <a:cubicBezTo>
                      <a:pt x="223" y="372"/>
                      <a:pt x="221" y="372"/>
                      <a:pt x="221" y="372"/>
                    </a:cubicBezTo>
                    <a:cubicBezTo>
                      <a:pt x="223" y="371"/>
                      <a:pt x="219" y="371"/>
                      <a:pt x="216" y="370"/>
                    </a:cubicBezTo>
                    <a:cubicBezTo>
                      <a:pt x="214" y="370"/>
                      <a:pt x="213" y="370"/>
                      <a:pt x="212" y="369"/>
                    </a:cubicBezTo>
                    <a:cubicBezTo>
                      <a:pt x="215" y="370"/>
                      <a:pt x="216" y="371"/>
                      <a:pt x="215" y="371"/>
                    </a:cubicBezTo>
                    <a:cubicBezTo>
                      <a:pt x="214" y="371"/>
                      <a:pt x="215" y="372"/>
                      <a:pt x="216" y="372"/>
                    </a:cubicBezTo>
                    <a:cubicBezTo>
                      <a:pt x="215" y="372"/>
                      <a:pt x="214" y="372"/>
                      <a:pt x="212" y="372"/>
                    </a:cubicBezTo>
                    <a:cubicBezTo>
                      <a:pt x="211" y="372"/>
                      <a:pt x="209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4" y="371"/>
                      <a:pt x="204" y="371"/>
                      <a:pt x="205" y="372"/>
                    </a:cubicBezTo>
                    <a:cubicBezTo>
                      <a:pt x="203" y="372"/>
                      <a:pt x="201" y="371"/>
                      <a:pt x="200" y="371"/>
                    </a:cubicBezTo>
                    <a:cubicBezTo>
                      <a:pt x="199" y="371"/>
                      <a:pt x="199" y="371"/>
                      <a:pt x="197" y="370"/>
                    </a:cubicBezTo>
                    <a:cubicBezTo>
                      <a:pt x="196" y="369"/>
                      <a:pt x="192" y="368"/>
                      <a:pt x="190" y="366"/>
                    </a:cubicBezTo>
                    <a:cubicBezTo>
                      <a:pt x="187" y="366"/>
                      <a:pt x="186" y="365"/>
                      <a:pt x="185" y="364"/>
                    </a:cubicBezTo>
                    <a:cubicBezTo>
                      <a:pt x="184" y="364"/>
                      <a:pt x="185" y="363"/>
                      <a:pt x="183" y="362"/>
                    </a:cubicBezTo>
                    <a:cubicBezTo>
                      <a:pt x="181" y="362"/>
                      <a:pt x="182" y="363"/>
                      <a:pt x="182" y="363"/>
                    </a:cubicBezTo>
                    <a:cubicBezTo>
                      <a:pt x="183" y="364"/>
                      <a:pt x="182" y="364"/>
                      <a:pt x="184" y="365"/>
                    </a:cubicBezTo>
                    <a:cubicBezTo>
                      <a:pt x="186" y="366"/>
                      <a:pt x="185" y="366"/>
                      <a:pt x="184" y="365"/>
                    </a:cubicBezTo>
                    <a:cubicBezTo>
                      <a:pt x="183" y="365"/>
                      <a:pt x="183" y="365"/>
                      <a:pt x="183" y="365"/>
                    </a:cubicBezTo>
                    <a:cubicBezTo>
                      <a:pt x="182" y="365"/>
                      <a:pt x="182" y="366"/>
                      <a:pt x="183" y="366"/>
                    </a:cubicBezTo>
                    <a:cubicBezTo>
                      <a:pt x="184" y="367"/>
                      <a:pt x="184" y="367"/>
                      <a:pt x="185" y="367"/>
                    </a:cubicBezTo>
                    <a:cubicBezTo>
                      <a:pt x="186" y="368"/>
                      <a:pt x="188" y="368"/>
                      <a:pt x="189" y="369"/>
                    </a:cubicBezTo>
                    <a:cubicBezTo>
                      <a:pt x="191" y="370"/>
                      <a:pt x="194" y="370"/>
                      <a:pt x="194" y="371"/>
                    </a:cubicBezTo>
                    <a:cubicBezTo>
                      <a:pt x="191" y="370"/>
                      <a:pt x="191" y="370"/>
                      <a:pt x="191" y="370"/>
                    </a:cubicBezTo>
                    <a:cubicBezTo>
                      <a:pt x="189" y="369"/>
                      <a:pt x="189" y="369"/>
                      <a:pt x="189" y="369"/>
                    </a:cubicBezTo>
                    <a:cubicBezTo>
                      <a:pt x="187" y="369"/>
                      <a:pt x="185" y="368"/>
                      <a:pt x="183" y="367"/>
                    </a:cubicBezTo>
                    <a:cubicBezTo>
                      <a:pt x="182" y="366"/>
                      <a:pt x="180" y="366"/>
                      <a:pt x="179" y="365"/>
                    </a:cubicBezTo>
                    <a:cubicBezTo>
                      <a:pt x="178" y="365"/>
                      <a:pt x="176" y="364"/>
                      <a:pt x="175" y="363"/>
                    </a:cubicBezTo>
                    <a:cubicBezTo>
                      <a:pt x="172" y="362"/>
                      <a:pt x="170" y="361"/>
                      <a:pt x="167" y="359"/>
                    </a:cubicBezTo>
                    <a:cubicBezTo>
                      <a:pt x="165" y="358"/>
                      <a:pt x="166" y="359"/>
                      <a:pt x="166" y="360"/>
                    </a:cubicBezTo>
                    <a:cubicBezTo>
                      <a:pt x="167" y="360"/>
                      <a:pt x="170" y="362"/>
                      <a:pt x="168" y="361"/>
                    </a:cubicBezTo>
                    <a:cubicBezTo>
                      <a:pt x="166" y="361"/>
                      <a:pt x="165" y="360"/>
                      <a:pt x="164" y="359"/>
                    </a:cubicBezTo>
                    <a:cubicBezTo>
                      <a:pt x="163" y="359"/>
                      <a:pt x="163" y="359"/>
                      <a:pt x="160" y="358"/>
                    </a:cubicBezTo>
                    <a:cubicBezTo>
                      <a:pt x="162" y="359"/>
                      <a:pt x="164" y="360"/>
                      <a:pt x="165" y="361"/>
                    </a:cubicBezTo>
                    <a:cubicBezTo>
                      <a:pt x="165" y="361"/>
                      <a:pt x="164" y="361"/>
                      <a:pt x="164" y="361"/>
                    </a:cubicBezTo>
                    <a:cubicBezTo>
                      <a:pt x="162" y="360"/>
                      <a:pt x="161" y="359"/>
                      <a:pt x="160" y="358"/>
                    </a:cubicBezTo>
                    <a:cubicBezTo>
                      <a:pt x="160" y="358"/>
                      <a:pt x="159" y="358"/>
                      <a:pt x="159" y="358"/>
                    </a:cubicBezTo>
                    <a:cubicBezTo>
                      <a:pt x="158" y="356"/>
                      <a:pt x="155" y="353"/>
                      <a:pt x="150" y="349"/>
                    </a:cubicBezTo>
                    <a:cubicBezTo>
                      <a:pt x="151" y="350"/>
                      <a:pt x="152" y="350"/>
                      <a:pt x="153" y="351"/>
                    </a:cubicBezTo>
                    <a:cubicBezTo>
                      <a:pt x="150" y="348"/>
                      <a:pt x="147" y="345"/>
                      <a:pt x="143" y="342"/>
                    </a:cubicBezTo>
                    <a:cubicBezTo>
                      <a:pt x="143" y="342"/>
                      <a:pt x="143" y="342"/>
                      <a:pt x="144" y="343"/>
                    </a:cubicBezTo>
                    <a:cubicBezTo>
                      <a:pt x="144" y="344"/>
                      <a:pt x="146" y="345"/>
                      <a:pt x="147" y="347"/>
                    </a:cubicBezTo>
                    <a:cubicBezTo>
                      <a:pt x="145" y="345"/>
                      <a:pt x="142" y="343"/>
                      <a:pt x="143" y="344"/>
                    </a:cubicBezTo>
                    <a:cubicBezTo>
                      <a:pt x="143" y="345"/>
                      <a:pt x="143" y="345"/>
                      <a:pt x="147" y="349"/>
                    </a:cubicBezTo>
                    <a:cubicBezTo>
                      <a:pt x="149" y="351"/>
                      <a:pt x="151" y="352"/>
                      <a:pt x="154" y="354"/>
                    </a:cubicBezTo>
                    <a:cubicBezTo>
                      <a:pt x="156" y="356"/>
                      <a:pt x="158" y="358"/>
                      <a:pt x="161" y="359"/>
                    </a:cubicBezTo>
                    <a:cubicBezTo>
                      <a:pt x="161" y="360"/>
                      <a:pt x="163" y="360"/>
                      <a:pt x="164" y="361"/>
                    </a:cubicBezTo>
                    <a:cubicBezTo>
                      <a:pt x="165" y="362"/>
                      <a:pt x="166" y="363"/>
                      <a:pt x="166" y="363"/>
                    </a:cubicBezTo>
                    <a:cubicBezTo>
                      <a:pt x="166" y="363"/>
                      <a:pt x="165" y="363"/>
                      <a:pt x="164" y="362"/>
                    </a:cubicBezTo>
                    <a:cubicBezTo>
                      <a:pt x="163" y="361"/>
                      <a:pt x="162" y="360"/>
                      <a:pt x="161" y="360"/>
                    </a:cubicBezTo>
                    <a:cubicBezTo>
                      <a:pt x="159" y="359"/>
                      <a:pt x="158" y="358"/>
                      <a:pt x="157" y="357"/>
                    </a:cubicBezTo>
                    <a:cubicBezTo>
                      <a:pt x="153" y="354"/>
                      <a:pt x="153" y="354"/>
                      <a:pt x="153" y="354"/>
                    </a:cubicBezTo>
                    <a:cubicBezTo>
                      <a:pt x="152" y="353"/>
                      <a:pt x="151" y="352"/>
                      <a:pt x="149" y="351"/>
                    </a:cubicBezTo>
                    <a:cubicBezTo>
                      <a:pt x="147" y="350"/>
                      <a:pt x="145" y="347"/>
                      <a:pt x="142" y="345"/>
                    </a:cubicBezTo>
                    <a:cubicBezTo>
                      <a:pt x="142" y="346"/>
                      <a:pt x="142" y="346"/>
                      <a:pt x="142" y="346"/>
                    </a:cubicBezTo>
                    <a:cubicBezTo>
                      <a:pt x="140" y="344"/>
                      <a:pt x="138" y="343"/>
                      <a:pt x="136" y="342"/>
                    </a:cubicBezTo>
                    <a:cubicBezTo>
                      <a:pt x="135" y="340"/>
                      <a:pt x="133" y="338"/>
                      <a:pt x="131" y="336"/>
                    </a:cubicBezTo>
                    <a:cubicBezTo>
                      <a:pt x="130" y="334"/>
                      <a:pt x="128" y="332"/>
                      <a:pt x="127" y="331"/>
                    </a:cubicBezTo>
                    <a:cubicBezTo>
                      <a:pt x="126" y="329"/>
                      <a:pt x="124" y="327"/>
                      <a:pt x="123" y="326"/>
                    </a:cubicBezTo>
                    <a:cubicBezTo>
                      <a:pt x="120" y="323"/>
                      <a:pt x="120" y="322"/>
                      <a:pt x="119" y="320"/>
                    </a:cubicBezTo>
                    <a:cubicBezTo>
                      <a:pt x="119" y="320"/>
                      <a:pt x="118" y="318"/>
                      <a:pt x="119" y="319"/>
                    </a:cubicBezTo>
                    <a:cubicBezTo>
                      <a:pt x="120" y="320"/>
                      <a:pt x="121" y="322"/>
                      <a:pt x="122" y="324"/>
                    </a:cubicBezTo>
                    <a:cubicBezTo>
                      <a:pt x="122" y="324"/>
                      <a:pt x="123" y="324"/>
                      <a:pt x="123" y="325"/>
                    </a:cubicBezTo>
                    <a:cubicBezTo>
                      <a:pt x="121" y="321"/>
                      <a:pt x="121" y="321"/>
                      <a:pt x="124" y="325"/>
                    </a:cubicBezTo>
                    <a:cubicBezTo>
                      <a:pt x="126" y="326"/>
                      <a:pt x="127" y="327"/>
                      <a:pt x="128" y="329"/>
                    </a:cubicBezTo>
                    <a:cubicBezTo>
                      <a:pt x="129" y="330"/>
                      <a:pt x="131" y="331"/>
                      <a:pt x="132" y="332"/>
                    </a:cubicBezTo>
                    <a:cubicBezTo>
                      <a:pt x="132" y="333"/>
                      <a:pt x="133" y="333"/>
                      <a:pt x="134" y="334"/>
                    </a:cubicBezTo>
                    <a:cubicBezTo>
                      <a:pt x="134" y="335"/>
                      <a:pt x="135" y="335"/>
                      <a:pt x="136" y="336"/>
                    </a:cubicBezTo>
                    <a:cubicBezTo>
                      <a:pt x="137" y="337"/>
                      <a:pt x="139" y="339"/>
                      <a:pt x="141" y="341"/>
                    </a:cubicBezTo>
                    <a:cubicBezTo>
                      <a:pt x="139" y="339"/>
                      <a:pt x="138" y="337"/>
                      <a:pt x="136" y="335"/>
                    </a:cubicBezTo>
                    <a:cubicBezTo>
                      <a:pt x="136" y="335"/>
                      <a:pt x="135" y="334"/>
                      <a:pt x="134" y="333"/>
                    </a:cubicBezTo>
                    <a:cubicBezTo>
                      <a:pt x="133" y="332"/>
                      <a:pt x="133" y="332"/>
                      <a:pt x="132" y="331"/>
                    </a:cubicBezTo>
                    <a:cubicBezTo>
                      <a:pt x="129" y="327"/>
                      <a:pt x="124" y="322"/>
                      <a:pt x="123" y="318"/>
                    </a:cubicBezTo>
                    <a:cubicBezTo>
                      <a:pt x="126" y="322"/>
                      <a:pt x="128" y="326"/>
                      <a:pt x="132" y="330"/>
                    </a:cubicBezTo>
                    <a:cubicBezTo>
                      <a:pt x="131" y="329"/>
                      <a:pt x="131" y="328"/>
                      <a:pt x="130" y="328"/>
                    </a:cubicBezTo>
                    <a:cubicBezTo>
                      <a:pt x="130" y="327"/>
                      <a:pt x="130" y="326"/>
                      <a:pt x="129" y="326"/>
                    </a:cubicBezTo>
                    <a:cubicBezTo>
                      <a:pt x="128" y="324"/>
                      <a:pt x="127" y="323"/>
                      <a:pt x="125" y="321"/>
                    </a:cubicBezTo>
                    <a:cubicBezTo>
                      <a:pt x="121" y="316"/>
                      <a:pt x="119" y="310"/>
                      <a:pt x="116" y="305"/>
                    </a:cubicBezTo>
                    <a:cubicBezTo>
                      <a:pt x="114" y="302"/>
                      <a:pt x="114" y="302"/>
                      <a:pt x="114" y="302"/>
                    </a:cubicBezTo>
                    <a:cubicBezTo>
                      <a:pt x="114" y="302"/>
                      <a:pt x="114" y="303"/>
                      <a:pt x="113" y="301"/>
                    </a:cubicBezTo>
                    <a:cubicBezTo>
                      <a:pt x="112" y="299"/>
                      <a:pt x="112" y="298"/>
                      <a:pt x="112" y="298"/>
                    </a:cubicBezTo>
                    <a:cubicBezTo>
                      <a:pt x="112" y="298"/>
                      <a:pt x="113" y="299"/>
                      <a:pt x="115" y="301"/>
                    </a:cubicBezTo>
                    <a:cubicBezTo>
                      <a:pt x="115" y="302"/>
                      <a:pt x="116" y="303"/>
                      <a:pt x="116" y="304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19" y="308"/>
                      <a:pt x="119" y="309"/>
                      <a:pt x="120" y="310"/>
                    </a:cubicBezTo>
                    <a:cubicBezTo>
                      <a:pt x="120" y="311"/>
                      <a:pt x="121" y="312"/>
                      <a:pt x="122" y="313"/>
                    </a:cubicBezTo>
                    <a:cubicBezTo>
                      <a:pt x="122" y="314"/>
                      <a:pt x="123" y="315"/>
                      <a:pt x="124" y="316"/>
                    </a:cubicBezTo>
                    <a:cubicBezTo>
                      <a:pt x="124" y="317"/>
                      <a:pt x="125" y="317"/>
                      <a:pt x="125" y="318"/>
                    </a:cubicBezTo>
                    <a:cubicBezTo>
                      <a:pt x="126" y="318"/>
                      <a:pt x="126" y="319"/>
                      <a:pt x="127" y="319"/>
                    </a:cubicBezTo>
                    <a:cubicBezTo>
                      <a:pt x="127" y="319"/>
                      <a:pt x="126" y="317"/>
                      <a:pt x="125" y="315"/>
                    </a:cubicBezTo>
                    <a:cubicBezTo>
                      <a:pt x="123" y="312"/>
                      <a:pt x="126" y="317"/>
                      <a:pt x="125" y="316"/>
                    </a:cubicBezTo>
                    <a:cubicBezTo>
                      <a:pt x="124" y="315"/>
                      <a:pt x="123" y="314"/>
                      <a:pt x="123" y="314"/>
                    </a:cubicBezTo>
                    <a:cubicBezTo>
                      <a:pt x="123" y="313"/>
                      <a:pt x="121" y="310"/>
                      <a:pt x="121" y="309"/>
                    </a:cubicBezTo>
                    <a:cubicBezTo>
                      <a:pt x="122" y="310"/>
                      <a:pt x="122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5" y="315"/>
                      <a:pt x="127" y="318"/>
                      <a:pt x="130" y="320"/>
                    </a:cubicBezTo>
                    <a:cubicBezTo>
                      <a:pt x="130" y="321"/>
                      <a:pt x="133" y="323"/>
                      <a:pt x="134" y="325"/>
                    </a:cubicBezTo>
                    <a:cubicBezTo>
                      <a:pt x="136" y="328"/>
                      <a:pt x="138" y="330"/>
                      <a:pt x="141" y="333"/>
                    </a:cubicBezTo>
                    <a:cubicBezTo>
                      <a:pt x="141" y="333"/>
                      <a:pt x="140" y="331"/>
                      <a:pt x="138" y="329"/>
                    </a:cubicBezTo>
                    <a:cubicBezTo>
                      <a:pt x="138" y="329"/>
                      <a:pt x="137" y="328"/>
                      <a:pt x="137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7" y="328"/>
                      <a:pt x="138" y="328"/>
                      <a:pt x="139" y="329"/>
                    </a:cubicBezTo>
                    <a:cubicBezTo>
                      <a:pt x="140" y="331"/>
                      <a:pt x="141" y="332"/>
                      <a:pt x="144" y="334"/>
                    </a:cubicBezTo>
                    <a:cubicBezTo>
                      <a:pt x="142" y="333"/>
                      <a:pt x="142" y="332"/>
                      <a:pt x="141" y="331"/>
                    </a:cubicBezTo>
                    <a:cubicBezTo>
                      <a:pt x="142" y="332"/>
                      <a:pt x="142" y="332"/>
                      <a:pt x="142" y="332"/>
                    </a:cubicBezTo>
                    <a:cubicBezTo>
                      <a:pt x="143" y="334"/>
                      <a:pt x="145" y="333"/>
                      <a:pt x="146" y="336"/>
                    </a:cubicBezTo>
                    <a:cubicBezTo>
                      <a:pt x="148" y="338"/>
                      <a:pt x="150" y="339"/>
                      <a:pt x="152" y="340"/>
                    </a:cubicBezTo>
                    <a:cubicBezTo>
                      <a:pt x="151" y="339"/>
                      <a:pt x="149" y="338"/>
                      <a:pt x="148" y="336"/>
                    </a:cubicBezTo>
                    <a:cubicBezTo>
                      <a:pt x="152" y="340"/>
                      <a:pt x="155" y="342"/>
                      <a:pt x="158" y="345"/>
                    </a:cubicBezTo>
                    <a:cubicBezTo>
                      <a:pt x="164" y="349"/>
                      <a:pt x="164" y="349"/>
                      <a:pt x="169" y="351"/>
                    </a:cubicBezTo>
                    <a:cubicBezTo>
                      <a:pt x="165" y="349"/>
                      <a:pt x="161" y="347"/>
                      <a:pt x="159" y="344"/>
                    </a:cubicBezTo>
                    <a:cubicBezTo>
                      <a:pt x="161" y="346"/>
                      <a:pt x="163" y="347"/>
                      <a:pt x="165" y="348"/>
                    </a:cubicBezTo>
                    <a:cubicBezTo>
                      <a:pt x="166" y="349"/>
                      <a:pt x="168" y="351"/>
                      <a:pt x="169" y="350"/>
                    </a:cubicBezTo>
                    <a:cubicBezTo>
                      <a:pt x="169" y="350"/>
                      <a:pt x="166" y="349"/>
                      <a:pt x="166" y="348"/>
                    </a:cubicBezTo>
                    <a:cubicBezTo>
                      <a:pt x="166" y="348"/>
                      <a:pt x="165" y="347"/>
                      <a:pt x="165" y="347"/>
                    </a:cubicBezTo>
                    <a:cubicBezTo>
                      <a:pt x="167" y="347"/>
                      <a:pt x="168" y="348"/>
                      <a:pt x="170" y="348"/>
                    </a:cubicBezTo>
                    <a:cubicBezTo>
                      <a:pt x="171" y="349"/>
                      <a:pt x="170" y="348"/>
                      <a:pt x="171" y="347"/>
                    </a:cubicBezTo>
                    <a:cubicBezTo>
                      <a:pt x="171" y="347"/>
                      <a:pt x="170" y="346"/>
                      <a:pt x="168" y="345"/>
                    </a:cubicBezTo>
                    <a:cubicBezTo>
                      <a:pt x="165" y="344"/>
                      <a:pt x="164" y="342"/>
                      <a:pt x="164" y="341"/>
                    </a:cubicBezTo>
                    <a:cubicBezTo>
                      <a:pt x="163" y="341"/>
                      <a:pt x="161" y="340"/>
                      <a:pt x="159" y="339"/>
                    </a:cubicBezTo>
                    <a:cubicBezTo>
                      <a:pt x="158" y="338"/>
                      <a:pt x="156" y="336"/>
                      <a:pt x="154" y="335"/>
                    </a:cubicBezTo>
                    <a:cubicBezTo>
                      <a:pt x="151" y="331"/>
                      <a:pt x="151" y="332"/>
                      <a:pt x="151" y="333"/>
                    </a:cubicBezTo>
                    <a:cubicBezTo>
                      <a:pt x="151" y="333"/>
                      <a:pt x="152" y="333"/>
                      <a:pt x="151" y="333"/>
                    </a:cubicBezTo>
                    <a:cubicBezTo>
                      <a:pt x="151" y="333"/>
                      <a:pt x="151" y="333"/>
                      <a:pt x="151" y="333"/>
                    </a:cubicBezTo>
                    <a:cubicBezTo>
                      <a:pt x="149" y="333"/>
                      <a:pt x="153" y="335"/>
                      <a:pt x="153" y="335"/>
                    </a:cubicBezTo>
                    <a:cubicBezTo>
                      <a:pt x="152" y="335"/>
                      <a:pt x="151" y="335"/>
                      <a:pt x="150" y="334"/>
                    </a:cubicBezTo>
                    <a:cubicBezTo>
                      <a:pt x="145" y="329"/>
                      <a:pt x="141" y="324"/>
                      <a:pt x="137" y="319"/>
                    </a:cubicBezTo>
                    <a:cubicBezTo>
                      <a:pt x="136" y="317"/>
                      <a:pt x="136" y="316"/>
                      <a:pt x="135" y="315"/>
                    </a:cubicBezTo>
                    <a:cubicBezTo>
                      <a:pt x="135" y="314"/>
                      <a:pt x="134" y="314"/>
                      <a:pt x="134" y="313"/>
                    </a:cubicBezTo>
                    <a:cubicBezTo>
                      <a:pt x="134" y="313"/>
                      <a:pt x="135" y="312"/>
                      <a:pt x="136" y="313"/>
                    </a:cubicBezTo>
                    <a:cubicBezTo>
                      <a:pt x="136" y="313"/>
                      <a:pt x="137" y="314"/>
                      <a:pt x="135" y="311"/>
                    </a:cubicBezTo>
                    <a:cubicBezTo>
                      <a:pt x="134" y="309"/>
                      <a:pt x="133" y="308"/>
                      <a:pt x="132" y="306"/>
                    </a:cubicBezTo>
                    <a:cubicBezTo>
                      <a:pt x="131" y="305"/>
                      <a:pt x="130" y="304"/>
                      <a:pt x="129" y="302"/>
                    </a:cubicBezTo>
                    <a:cubicBezTo>
                      <a:pt x="127" y="300"/>
                      <a:pt x="125" y="296"/>
                      <a:pt x="123" y="292"/>
                    </a:cubicBezTo>
                    <a:cubicBezTo>
                      <a:pt x="127" y="299"/>
                      <a:pt x="123" y="292"/>
                      <a:pt x="123" y="291"/>
                    </a:cubicBezTo>
                    <a:cubicBezTo>
                      <a:pt x="124" y="293"/>
                      <a:pt x="125" y="294"/>
                      <a:pt x="126" y="297"/>
                    </a:cubicBezTo>
                    <a:cubicBezTo>
                      <a:pt x="125" y="294"/>
                      <a:pt x="125" y="293"/>
                      <a:pt x="124" y="290"/>
                    </a:cubicBezTo>
                    <a:cubicBezTo>
                      <a:pt x="121" y="285"/>
                      <a:pt x="120" y="279"/>
                      <a:pt x="117" y="275"/>
                    </a:cubicBezTo>
                    <a:cubicBezTo>
                      <a:pt x="118" y="277"/>
                      <a:pt x="119" y="279"/>
                      <a:pt x="119" y="281"/>
                    </a:cubicBezTo>
                    <a:cubicBezTo>
                      <a:pt x="120" y="284"/>
                      <a:pt x="121" y="286"/>
                      <a:pt x="122" y="288"/>
                    </a:cubicBezTo>
                    <a:cubicBezTo>
                      <a:pt x="122" y="289"/>
                      <a:pt x="122" y="290"/>
                      <a:pt x="122" y="289"/>
                    </a:cubicBezTo>
                    <a:cubicBezTo>
                      <a:pt x="121" y="287"/>
                      <a:pt x="121" y="287"/>
                      <a:pt x="121" y="287"/>
                    </a:cubicBezTo>
                    <a:cubicBezTo>
                      <a:pt x="121" y="287"/>
                      <a:pt x="121" y="288"/>
                      <a:pt x="121" y="288"/>
                    </a:cubicBezTo>
                    <a:cubicBezTo>
                      <a:pt x="121" y="291"/>
                      <a:pt x="120" y="290"/>
                      <a:pt x="118" y="284"/>
                    </a:cubicBezTo>
                    <a:cubicBezTo>
                      <a:pt x="117" y="283"/>
                      <a:pt x="116" y="282"/>
                      <a:pt x="116" y="280"/>
                    </a:cubicBezTo>
                    <a:cubicBezTo>
                      <a:pt x="115" y="279"/>
                      <a:pt x="115" y="278"/>
                      <a:pt x="114" y="276"/>
                    </a:cubicBezTo>
                    <a:cubicBezTo>
                      <a:pt x="114" y="275"/>
                      <a:pt x="113" y="273"/>
                      <a:pt x="113" y="272"/>
                    </a:cubicBezTo>
                    <a:cubicBezTo>
                      <a:pt x="112" y="266"/>
                      <a:pt x="112" y="264"/>
                      <a:pt x="114" y="265"/>
                    </a:cubicBezTo>
                    <a:cubicBezTo>
                      <a:pt x="114" y="265"/>
                      <a:pt x="115" y="267"/>
                      <a:pt x="115" y="266"/>
                    </a:cubicBezTo>
                    <a:cubicBezTo>
                      <a:pt x="115" y="266"/>
                      <a:pt x="116" y="266"/>
                      <a:pt x="115" y="264"/>
                    </a:cubicBezTo>
                    <a:cubicBezTo>
                      <a:pt x="115" y="263"/>
                      <a:pt x="115" y="262"/>
                      <a:pt x="114" y="262"/>
                    </a:cubicBezTo>
                    <a:cubicBezTo>
                      <a:pt x="113" y="259"/>
                      <a:pt x="112" y="255"/>
                      <a:pt x="111" y="251"/>
                    </a:cubicBezTo>
                    <a:cubicBezTo>
                      <a:pt x="112" y="251"/>
                      <a:pt x="112" y="250"/>
                      <a:pt x="112" y="249"/>
                    </a:cubicBezTo>
                    <a:cubicBezTo>
                      <a:pt x="112" y="247"/>
                      <a:pt x="113" y="244"/>
                      <a:pt x="113" y="242"/>
                    </a:cubicBezTo>
                    <a:cubicBezTo>
                      <a:pt x="114" y="240"/>
                      <a:pt x="115" y="238"/>
                      <a:pt x="115" y="235"/>
                    </a:cubicBezTo>
                    <a:cubicBezTo>
                      <a:pt x="116" y="236"/>
                      <a:pt x="115" y="239"/>
                      <a:pt x="116" y="240"/>
                    </a:cubicBezTo>
                    <a:cubicBezTo>
                      <a:pt x="116" y="237"/>
                      <a:pt x="116" y="236"/>
                      <a:pt x="117" y="235"/>
                    </a:cubicBezTo>
                    <a:cubicBezTo>
                      <a:pt x="117" y="235"/>
                      <a:pt x="118" y="234"/>
                      <a:pt x="118" y="234"/>
                    </a:cubicBezTo>
                    <a:cubicBezTo>
                      <a:pt x="118" y="231"/>
                      <a:pt x="119" y="229"/>
                      <a:pt x="120" y="227"/>
                    </a:cubicBezTo>
                    <a:cubicBezTo>
                      <a:pt x="120" y="226"/>
                      <a:pt x="121" y="225"/>
                      <a:pt x="121" y="224"/>
                    </a:cubicBezTo>
                    <a:cubicBezTo>
                      <a:pt x="121" y="223"/>
                      <a:pt x="122" y="222"/>
                      <a:pt x="122" y="221"/>
                    </a:cubicBezTo>
                    <a:cubicBezTo>
                      <a:pt x="122" y="222"/>
                      <a:pt x="121" y="224"/>
                      <a:pt x="122" y="224"/>
                    </a:cubicBezTo>
                    <a:cubicBezTo>
                      <a:pt x="123" y="219"/>
                      <a:pt x="123" y="220"/>
                      <a:pt x="123" y="217"/>
                    </a:cubicBezTo>
                    <a:cubicBezTo>
                      <a:pt x="123" y="215"/>
                      <a:pt x="122" y="216"/>
                      <a:pt x="120" y="219"/>
                    </a:cubicBezTo>
                    <a:cubicBezTo>
                      <a:pt x="118" y="223"/>
                      <a:pt x="119" y="223"/>
                      <a:pt x="119" y="223"/>
                    </a:cubicBezTo>
                    <a:cubicBezTo>
                      <a:pt x="119" y="224"/>
                      <a:pt x="120" y="221"/>
                      <a:pt x="121" y="221"/>
                    </a:cubicBezTo>
                    <a:cubicBezTo>
                      <a:pt x="120" y="222"/>
                      <a:pt x="120" y="223"/>
                      <a:pt x="120" y="224"/>
                    </a:cubicBezTo>
                    <a:cubicBezTo>
                      <a:pt x="120" y="225"/>
                      <a:pt x="119" y="226"/>
                      <a:pt x="119" y="226"/>
                    </a:cubicBezTo>
                    <a:cubicBezTo>
                      <a:pt x="119" y="227"/>
                      <a:pt x="118" y="227"/>
                      <a:pt x="118" y="228"/>
                    </a:cubicBezTo>
                    <a:cubicBezTo>
                      <a:pt x="117" y="228"/>
                      <a:pt x="116" y="227"/>
                      <a:pt x="116" y="228"/>
                    </a:cubicBezTo>
                    <a:cubicBezTo>
                      <a:pt x="114" y="231"/>
                      <a:pt x="116" y="226"/>
                      <a:pt x="115" y="227"/>
                    </a:cubicBezTo>
                    <a:cubicBezTo>
                      <a:pt x="114" y="230"/>
                      <a:pt x="114" y="228"/>
                      <a:pt x="114" y="227"/>
                    </a:cubicBezTo>
                    <a:cubicBezTo>
                      <a:pt x="113" y="225"/>
                      <a:pt x="113" y="229"/>
                      <a:pt x="113" y="228"/>
                    </a:cubicBezTo>
                    <a:cubicBezTo>
                      <a:pt x="113" y="226"/>
                      <a:pt x="113" y="225"/>
                      <a:pt x="114" y="223"/>
                    </a:cubicBezTo>
                    <a:cubicBezTo>
                      <a:pt x="114" y="223"/>
                      <a:pt x="114" y="223"/>
                      <a:pt x="114" y="223"/>
                    </a:cubicBezTo>
                    <a:cubicBezTo>
                      <a:pt x="113" y="226"/>
                      <a:pt x="113" y="226"/>
                      <a:pt x="113" y="226"/>
                    </a:cubicBezTo>
                    <a:cubicBezTo>
                      <a:pt x="113" y="225"/>
                      <a:pt x="113" y="223"/>
                      <a:pt x="114" y="222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16"/>
                      <a:pt x="116" y="214"/>
                      <a:pt x="118" y="212"/>
                    </a:cubicBezTo>
                    <a:cubicBezTo>
                      <a:pt x="118" y="212"/>
                      <a:pt x="118" y="212"/>
                      <a:pt x="118" y="212"/>
                    </a:cubicBezTo>
                    <a:cubicBezTo>
                      <a:pt x="118" y="213"/>
                      <a:pt x="116" y="214"/>
                      <a:pt x="117" y="215"/>
                    </a:cubicBezTo>
                    <a:cubicBezTo>
                      <a:pt x="118" y="213"/>
                      <a:pt x="118" y="212"/>
                      <a:pt x="119" y="210"/>
                    </a:cubicBezTo>
                    <a:cubicBezTo>
                      <a:pt x="120" y="208"/>
                      <a:pt x="120" y="207"/>
                      <a:pt x="120" y="205"/>
                    </a:cubicBezTo>
                    <a:cubicBezTo>
                      <a:pt x="121" y="204"/>
                      <a:pt x="118" y="207"/>
                      <a:pt x="120" y="204"/>
                    </a:cubicBezTo>
                    <a:cubicBezTo>
                      <a:pt x="122" y="202"/>
                      <a:pt x="121" y="201"/>
                      <a:pt x="122" y="200"/>
                    </a:cubicBezTo>
                    <a:cubicBezTo>
                      <a:pt x="123" y="197"/>
                      <a:pt x="123" y="196"/>
                      <a:pt x="124" y="194"/>
                    </a:cubicBezTo>
                    <a:cubicBezTo>
                      <a:pt x="124" y="193"/>
                      <a:pt x="125" y="192"/>
                      <a:pt x="125" y="191"/>
                    </a:cubicBezTo>
                    <a:cubicBezTo>
                      <a:pt x="125" y="193"/>
                      <a:pt x="124" y="195"/>
                      <a:pt x="124" y="196"/>
                    </a:cubicBezTo>
                    <a:cubicBezTo>
                      <a:pt x="125" y="193"/>
                      <a:pt x="125" y="195"/>
                      <a:pt x="127" y="193"/>
                    </a:cubicBezTo>
                    <a:cubicBezTo>
                      <a:pt x="126" y="195"/>
                      <a:pt x="125" y="196"/>
                      <a:pt x="125" y="197"/>
                    </a:cubicBezTo>
                    <a:cubicBezTo>
                      <a:pt x="125" y="197"/>
                      <a:pt x="125" y="197"/>
                      <a:pt x="125" y="197"/>
                    </a:cubicBezTo>
                    <a:cubicBezTo>
                      <a:pt x="126" y="195"/>
                      <a:pt x="127" y="192"/>
                      <a:pt x="128" y="190"/>
                    </a:cubicBezTo>
                    <a:cubicBezTo>
                      <a:pt x="129" y="189"/>
                      <a:pt x="129" y="188"/>
                      <a:pt x="130" y="187"/>
                    </a:cubicBezTo>
                    <a:cubicBezTo>
                      <a:pt x="130" y="187"/>
                      <a:pt x="131" y="187"/>
                      <a:pt x="131" y="186"/>
                    </a:cubicBezTo>
                    <a:cubicBezTo>
                      <a:pt x="129" y="191"/>
                      <a:pt x="127" y="195"/>
                      <a:pt x="126" y="199"/>
                    </a:cubicBezTo>
                    <a:cubicBezTo>
                      <a:pt x="127" y="197"/>
                      <a:pt x="129" y="194"/>
                      <a:pt x="129" y="191"/>
                    </a:cubicBezTo>
                    <a:cubicBezTo>
                      <a:pt x="129" y="190"/>
                      <a:pt x="130" y="189"/>
                      <a:pt x="131" y="188"/>
                    </a:cubicBezTo>
                    <a:cubicBezTo>
                      <a:pt x="131" y="188"/>
                      <a:pt x="131" y="187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88"/>
                      <a:pt x="132" y="189"/>
                      <a:pt x="131" y="189"/>
                    </a:cubicBezTo>
                    <a:cubicBezTo>
                      <a:pt x="131" y="190"/>
                      <a:pt x="131" y="191"/>
                      <a:pt x="130" y="191"/>
                    </a:cubicBezTo>
                    <a:cubicBezTo>
                      <a:pt x="130" y="192"/>
                      <a:pt x="130" y="193"/>
                      <a:pt x="129" y="194"/>
                    </a:cubicBezTo>
                    <a:cubicBezTo>
                      <a:pt x="129" y="195"/>
                      <a:pt x="128" y="197"/>
                      <a:pt x="127" y="198"/>
                    </a:cubicBezTo>
                    <a:cubicBezTo>
                      <a:pt x="127" y="199"/>
                      <a:pt x="126" y="201"/>
                      <a:pt x="127" y="200"/>
                    </a:cubicBezTo>
                    <a:cubicBezTo>
                      <a:pt x="128" y="199"/>
                      <a:pt x="128" y="200"/>
                      <a:pt x="128" y="200"/>
                    </a:cubicBezTo>
                    <a:cubicBezTo>
                      <a:pt x="129" y="200"/>
                      <a:pt x="129" y="200"/>
                      <a:pt x="128" y="203"/>
                    </a:cubicBezTo>
                    <a:cubicBezTo>
                      <a:pt x="127" y="205"/>
                      <a:pt x="126" y="207"/>
                      <a:pt x="127" y="209"/>
                    </a:cubicBezTo>
                    <a:cubicBezTo>
                      <a:pt x="128" y="202"/>
                      <a:pt x="131" y="196"/>
                      <a:pt x="133" y="190"/>
                    </a:cubicBezTo>
                    <a:cubicBezTo>
                      <a:pt x="133" y="189"/>
                      <a:pt x="134" y="188"/>
                      <a:pt x="134" y="187"/>
                    </a:cubicBezTo>
                    <a:cubicBezTo>
                      <a:pt x="134" y="187"/>
                      <a:pt x="135" y="187"/>
                      <a:pt x="135" y="187"/>
                    </a:cubicBezTo>
                    <a:cubicBezTo>
                      <a:pt x="136" y="187"/>
                      <a:pt x="136" y="187"/>
                      <a:pt x="138" y="184"/>
                    </a:cubicBezTo>
                    <a:cubicBezTo>
                      <a:pt x="140" y="182"/>
                      <a:pt x="141" y="179"/>
                      <a:pt x="144" y="177"/>
                    </a:cubicBezTo>
                    <a:cubicBezTo>
                      <a:pt x="143" y="178"/>
                      <a:pt x="142" y="179"/>
                      <a:pt x="142" y="179"/>
                    </a:cubicBezTo>
                    <a:cubicBezTo>
                      <a:pt x="141" y="180"/>
                      <a:pt x="141" y="181"/>
                      <a:pt x="140" y="181"/>
                    </a:cubicBezTo>
                    <a:cubicBezTo>
                      <a:pt x="139" y="183"/>
                      <a:pt x="138" y="184"/>
                      <a:pt x="137" y="186"/>
                    </a:cubicBezTo>
                    <a:cubicBezTo>
                      <a:pt x="135" y="189"/>
                      <a:pt x="135" y="190"/>
                      <a:pt x="136" y="191"/>
                    </a:cubicBezTo>
                    <a:cubicBezTo>
                      <a:pt x="136" y="191"/>
                      <a:pt x="138" y="188"/>
                      <a:pt x="139" y="187"/>
                    </a:cubicBezTo>
                    <a:cubicBezTo>
                      <a:pt x="139" y="186"/>
                      <a:pt x="140" y="185"/>
                      <a:pt x="140" y="185"/>
                    </a:cubicBezTo>
                    <a:cubicBezTo>
                      <a:pt x="141" y="184"/>
                      <a:pt x="142" y="182"/>
                      <a:pt x="143" y="182"/>
                    </a:cubicBezTo>
                    <a:cubicBezTo>
                      <a:pt x="143" y="182"/>
                      <a:pt x="142" y="184"/>
                      <a:pt x="141" y="185"/>
                    </a:cubicBezTo>
                    <a:cubicBezTo>
                      <a:pt x="140" y="187"/>
                      <a:pt x="138" y="190"/>
                      <a:pt x="137" y="192"/>
                    </a:cubicBezTo>
                    <a:cubicBezTo>
                      <a:pt x="136" y="194"/>
                      <a:pt x="134" y="197"/>
                      <a:pt x="133" y="199"/>
                    </a:cubicBezTo>
                    <a:cubicBezTo>
                      <a:pt x="133" y="199"/>
                      <a:pt x="133" y="199"/>
                      <a:pt x="133" y="199"/>
                    </a:cubicBezTo>
                    <a:cubicBezTo>
                      <a:pt x="132" y="201"/>
                      <a:pt x="131" y="203"/>
                      <a:pt x="131" y="205"/>
                    </a:cubicBezTo>
                    <a:cubicBezTo>
                      <a:pt x="130" y="205"/>
                      <a:pt x="130" y="205"/>
                      <a:pt x="130" y="204"/>
                    </a:cubicBezTo>
                    <a:cubicBezTo>
                      <a:pt x="129" y="204"/>
                      <a:pt x="130" y="203"/>
                      <a:pt x="131" y="202"/>
                    </a:cubicBezTo>
                    <a:cubicBezTo>
                      <a:pt x="131" y="202"/>
                      <a:pt x="132" y="201"/>
                      <a:pt x="131" y="200"/>
                    </a:cubicBezTo>
                    <a:cubicBezTo>
                      <a:pt x="130" y="202"/>
                      <a:pt x="129" y="204"/>
                      <a:pt x="128" y="206"/>
                    </a:cubicBezTo>
                    <a:cubicBezTo>
                      <a:pt x="128" y="207"/>
                      <a:pt x="127" y="208"/>
                      <a:pt x="128" y="208"/>
                    </a:cubicBezTo>
                    <a:cubicBezTo>
                      <a:pt x="129" y="206"/>
                      <a:pt x="130" y="206"/>
                      <a:pt x="132" y="203"/>
                    </a:cubicBezTo>
                    <a:cubicBezTo>
                      <a:pt x="135" y="199"/>
                      <a:pt x="137" y="198"/>
                      <a:pt x="139" y="195"/>
                    </a:cubicBezTo>
                    <a:cubicBezTo>
                      <a:pt x="142" y="190"/>
                      <a:pt x="142" y="193"/>
                      <a:pt x="143" y="193"/>
                    </a:cubicBezTo>
                    <a:cubicBezTo>
                      <a:pt x="144" y="193"/>
                      <a:pt x="144" y="192"/>
                      <a:pt x="143" y="194"/>
                    </a:cubicBezTo>
                    <a:cubicBezTo>
                      <a:pt x="143" y="195"/>
                      <a:pt x="144" y="195"/>
                      <a:pt x="145" y="195"/>
                    </a:cubicBezTo>
                    <a:cubicBezTo>
                      <a:pt x="146" y="194"/>
                      <a:pt x="146" y="192"/>
                      <a:pt x="147" y="191"/>
                    </a:cubicBezTo>
                    <a:cubicBezTo>
                      <a:pt x="148" y="191"/>
                      <a:pt x="148" y="190"/>
                      <a:pt x="149" y="189"/>
                    </a:cubicBezTo>
                    <a:cubicBezTo>
                      <a:pt x="149" y="191"/>
                      <a:pt x="148" y="192"/>
                      <a:pt x="148" y="194"/>
                    </a:cubicBezTo>
                    <a:cubicBezTo>
                      <a:pt x="147" y="195"/>
                      <a:pt x="145" y="197"/>
                      <a:pt x="144" y="199"/>
                    </a:cubicBezTo>
                    <a:cubicBezTo>
                      <a:pt x="144" y="200"/>
                      <a:pt x="144" y="200"/>
                      <a:pt x="144" y="200"/>
                    </a:cubicBezTo>
                    <a:cubicBezTo>
                      <a:pt x="145" y="199"/>
                      <a:pt x="145" y="199"/>
                      <a:pt x="146" y="199"/>
                    </a:cubicBezTo>
                    <a:cubicBezTo>
                      <a:pt x="146" y="199"/>
                      <a:pt x="147" y="199"/>
                      <a:pt x="148" y="197"/>
                    </a:cubicBezTo>
                    <a:cubicBezTo>
                      <a:pt x="150" y="195"/>
                      <a:pt x="152" y="193"/>
                      <a:pt x="154" y="191"/>
                    </a:cubicBezTo>
                    <a:cubicBezTo>
                      <a:pt x="155" y="190"/>
                      <a:pt x="156" y="189"/>
                      <a:pt x="157" y="188"/>
                    </a:cubicBezTo>
                    <a:cubicBezTo>
                      <a:pt x="158" y="187"/>
                      <a:pt x="159" y="186"/>
                      <a:pt x="160" y="185"/>
                    </a:cubicBezTo>
                    <a:cubicBezTo>
                      <a:pt x="159" y="188"/>
                      <a:pt x="155" y="190"/>
                      <a:pt x="155" y="193"/>
                    </a:cubicBezTo>
                    <a:cubicBezTo>
                      <a:pt x="156" y="192"/>
                      <a:pt x="156" y="190"/>
                      <a:pt x="158" y="190"/>
                    </a:cubicBezTo>
                    <a:cubicBezTo>
                      <a:pt x="154" y="195"/>
                      <a:pt x="157" y="194"/>
                      <a:pt x="157" y="195"/>
                    </a:cubicBezTo>
                    <a:cubicBezTo>
                      <a:pt x="158" y="194"/>
                      <a:pt x="159" y="192"/>
                      <a:pt x="160" y="192"/>
                    </a:cubicBezTo>
                    <a:cubicBezTo>
                      <a:pt x="160" y="192"/>
                      <a:pt x="160" y="193"/>
                      <a:pt x="159" y="193"/>
                    </a:cubicBezTo>
                    <a:cubicBezTo>
                      <a:pt x="158" y="194"/>
                      <a:pt x="158" y="195"/>
                      <a:pt x="159" y="195"/>
                    </a:cubicBezTo>
                    <a:cubicBezTo>
                      <a:pt x="159" y="195"/>
                      <a:pt x="160" y="194"/>
                      <a:pt x="160" y="193"/>
                    </a:cubicBezTo>
                    <a:cubicBezTo>
                      <a:pt x="161" y="191"/>
                      <a:pt x="163" y="189"/>
                      <a:pt x="163" y="188"/>
                    </a:cubicBezTo>
                    <a:cubicBezTo>
                      <a:pt x="164" y="187"/>
                      <a:pt x="165" y="185"/>
                      <a:pt x="166" y="185"/>
                    </a:cubicBezTo>
                    <a:cubicBezTo>
                      <a:pt x="167" y="184"/>
                      <a:pt x="167" y="183"/>
                      <a:pt x="168" y="183"/>
                    </a:cubicBezTo>
                    <a:cubicBezTo>
                      <a:pt x="169" y="183"/>
                      <a:pt x="172" y="181"/>
                      <a:pt x="174" y="179"/>
                    </a:cubicBezTo>
                    <a:cubicBezTo>
                      <a:pt x="173" y="181"/>
                      <a:pt x="172" y="182"/>
                      <a:pt x="170" y="183"/>
                    </a:cubicBezTo>
                    <a:cubicBezTo>
                      <a:pt x="167" y="186"/>
                      <a:pt x="165" y="189"/>
                      <a:pt x="163" y="192"/>
                    </a:cubicBezTo>
                    <a:cubicBezTo>
                      <a:pt x="165" y="191"/>
                      <a:pt x="166" y="189"/>
                      <a:pt x="168" y="188"/>
                    </a:cubicBezTo>
                    <a:cubicBezTo>
                      <a:pt x="168" y="188"/>
                      <a:pt x="170" y="186"/>
                      <a:pt x="170" y="186"/>
                    </a:cubicBezTo>
                    <a:cubicBezTo>
                      <a:pt x="171" y="187"/>
                      <a:pt x="170" y="188"/>
                      <a:pt x="169" y="189"/>
                    </a:cubicBezTo>
                    <a:cubicBezTo>
                      <a:pt x="168" y="191"/>
                      <a:pt x="167" y="191"/>
                      <a:pt x="166" y="191"/>
                    </a:cubicBezTo>
                    <a:cubicBezTo>
                      <a:pt x="166" y="191"/>
                      <a:pt x="166" y="192"/>
                      <a:pt x="166" y="192"/>
                    </a:cubicBezTo>
                    <a:cubicBezTo>
                      <a:pt x="163" y="195"/>
                      <a:pt x="162" y="195"/>
                      <a:pt x="162" y="193"/>
                    </a:cubicBezTo>
                    <a:cubicBezTo>
                      <a:pt x="162" y="193"/>
                      <a:pt x="161" y="193"/>
                      <a:pt x="160" y="194"/>
                    </a:cubicBezTo>
                    <a:cubicBezTo>
                      <a:pt x="158" y="197"/>
                      <a:pt x="156" y="199"/>
                      <a:pt x="155" y="201"/>
                    </a:cubicBezTo>
                    <a:cubicBezTo>
                      <a:pt x="153" y="202"/>
                      <a:pt x="152" y="204"/>
                      <a:pt x="151" y="206"/>
                    </a:cubicBezTo>
                    <a:cubicBezTo>
                      <a:pt x="150" y="208"/>
                      <a:pt x="149" y="210"/>
                      <a:pt x="148" y="211"/>
                    </a:cubicBezTo>
                    <a:cubicBezTo>
                      <a:pt x="149" y="211"/>
                      <a:pt x="150" y="209"/>
                      <a:pt x="151" y="208"/>
                    </a:cubicBezTo>
                    <a:cubicBezTo>
                      <a:pt x="151" y="209"/>
                      <a:pt x="150" y="210"/>
                      <a:pt x="150" y="212"/>
                    </a:cubicBezTo>
                    <a:cubicBezTo>
                      <a:pt x="149" y="213"/>
                      <a:pt x="149" y="215"/>
                      <a:pt x="148" y="217"/>
                    </a:cubicBezTo>
                    <a:cubicBezTo>
                      <a:pt x="148" y="218"/>
                      <a:pt x="148" y="219"/>
                      <a:pt x="147" y="220"/>
                    </a:cubicBezTo>
                    <a:cubicBezTo>
                      <a:pt x="146" y="220"/>
                      <a:pt x="145" y="222"/>
                      <a:pt x="144" y="225"/>
                    </a:cubicBezTo>
                    <a:cubicBezTo>
                      <a:pt x="146" y="223"/>
                      <a:pt x="146" y="223"/>
                      <a:pt x="147" y="223"/>
                    </a:cubicBezTo>
                    <a:cubicBezTo>
                      <a:pt x="146" y="224"/>
                      <a:pt x="145" y="224"/>
                      <a:pt x="144" y="226"/>
                    </a:cubicBezTo>
                    <a:cubicBezTo>
                      <a:pt x="144" y="229"/>
                      <a:pt x="146" y="227"/>
                      <a:pt x="147" y="227"/>
                    </a:cubicBezTo>
                    <a:cubicBezTo>
                      <a:pt x="146" y="228"/>
                      <a:pt x="145" y="230"/>
                      <a:pt x="145" y="231"/>
                    </a:cubicBezTo>
                    <a:cubicBezTo>
                      <a:pt x="145" y="231"/>
                      <a:pt x="145" y="232"/>
                      <a:pt x="146" y="232"/>
                    </a:cubicBezTo>
                    <a:cubicBezTo>
                      <a:pt x="146" y="232"/>
                      <a:pt x="146" y="231"/>
                      <a:pt x="146" y="231"/>
                    </a:cubicBezTo>
                    <a:cubicBezTo>
                      <a:pt x="147" y="229"/>
                      <a:pt x="148" y="227"/>
                      <a:pt x="148" y="225"/>
                    </a:cubicBezTo>
                    <a:cubicBezTo>
                      <a:pt x="149" y="225"/>
                      <a:pt x="149" y="224"/>
                      <a:pt x="150" y="223"/>
                    </a:cubicBezTo>
                    <a:cubicBezTo>
                      <a:pt x="150" y="222"/>
                      <a:pt x="151" y="221"/>
                      <a:pt x="151" y="220"/>
                    </a:cubicBezTo>
                    <a:cubicBezTo>
                      <a:pt x="150" y="222"/>
                      <a:pt x="150" y="224"/>
                      <a:pt x="149" y="225"/>
                    </a:cubicBezTo>
                    <a:cubicBezTo>
                      <a:pt x="150" y="225"/>
                      <a:pt x="150" y="224"/>
                      <a:pt x="150" y="223"/>
                    </a:cubicBezTo>
                    <a:cubicBezTo>
                      <a:pt x="151" y="222"/>
                      <a:pt x="153" y="220"/>
                      <a:pt x="152" y="219"/>
                    </a:cubicBezTo>
                    <a:cubicBezTo>
                      <a:pt x="151" y="219"/>
                      <a:pt x="153" y="217"/>
                      <a:pt x="153" y="217"/>
                    </a:cubicBezTo>
                    <a:cubicBezTo>
                      <a:pt x="153" y="217"/>
                      <a:pt x="154" y="216"/>
                      <a:pt x="155" y="215"/>
                    </a:cubicBezTo>
                    <a:cubicBezTo>
                      <a:pt x="156" y="214"/>
                      <a:pt x="157" y="213"/>
                      <a:pt x="158" y="214"/>
                    </a:cubicBezTo>
                    <a:cubicBezTo>
                      <a:pt x="156" y="215"/>
                      <a:pt x="156" y="217"/>
                      <a:pt x="155" y="219"/>
                    </a:cubicBezTo>
                    <a:cubicBezTo>
                      <a:pt x="154" y="220"/>
                      <a:pt x="153" y="221"/>
                      <a:pt x="152" y="222"/>
                    </a:cubicBezTo>
                    <a:cubicBezTo>
                      <a:pt x="151" y="224"/>
                      <a:pt x="151" y="225"/>
                      <a:pt x="150" y="227"/>
                    </a:cubicBezTo>
                    <a:cubicBezTo>
                      <a:pt x="149" y="229"/>
                      <a:pt x="150" y="229"/>
                      <a:pt x="150" y="229"/>
                    </a:cubicBezTo>
                    <a:cubicBezTo>
                      <a:pt x="151" y="229"/>
                      <a:pt x="151" y="229"/>
                      <a:pt x="152" y="228"/>
                    </a:cubicBezTo>
                    <a:cubicBezTo>
                      <a:pt x="152" y="226"/>
                      <a:pt x="153" y="225"/>
                      <a:pt x="153" y="224"/>
                    </a:cubicBezTo>
                    <a:cubicBezTo>
                      <a:pt x="154" y="222"/>
                      <a:pt x="155" y="221"/>
                      <a:pt x="155" y="220"/>
                    </a:cubicBezTo>
                    <a:cubicBezTo>
                      <a:pt x="157" y="216"/>
                      <a:pt x="157" y="216"/>
                      <a:pt x="157" y="216"/>
                    </a:cubicBezTo>
                    <a:cubicBezTo>
                      <a:pt x="158" y="214"/>
                      <a:pt x="159" y="213"/>
                      <a:pt x="159" y="212"/>
                    </a:cubicBezTo>
                    <a:cubicBezTo>
                      <a:pt x="160" y="211"/>
                      <a:pt x="161" y="210"/>
                      <a:pt x="162" y="210"/>
                    </a:cubicBezTo>
                    <a:cubicBezTo>
                      <a:pt x="160" y="212"/>
                      <a:pt x="162" y="210"/>
                      <a:pt x="162" y="211"/>
                    </a:cubicBezTo>
                    <a:cubicBezTo>
                      <a:pt x="162" y="211"/>
                      <a:pt x="162" y="212"/>
                      <a:pt x="161" y="213"/>
                    </a:cubicBezTo>
                    <a:cubicBezTo>
                      <a:pt x="160" y="214"/>
                      <a:pt x="160" y="215"/>
                      <a:pt x="159" y="216"/>
                    </a:cubicBezTo>
                    <a:cubicBezTo>
                      <a:pt x="158" y="217"/>
                      <a:pt x="158" y="219"/>
                      <a:pt x="157" y="220"/>
                    </a:cubicBezTo>
                    <a:cubicBezTo>
                      <a:pt x="158" y="219"/>
                      <a:pt x="159" y="218"/>
                      <a:pt x="160" y="217"/>
                    </a:cubicBezTo>
                    <a:cubicBezTo>
                      <a:pt x="161" y="215"/>
                      <a:pt x="163" y="213"/>
                      <a:pt x="164" y="211"/>
                    </a:cubicBezTo>
                    <a:cubicBezTo>
                      <a:pt x="165" y="209"/>
                      <a:pt x="166" y="209"/>
                      <a:pt x="167" y="208"/>
                    </a:cubicBezTo>
                    <a:cubicBezTo>
                      <a:pt x="168" y="206"/>
                      <a:pt x="169" y="205"/>
                      <a:pt x="170" y="204"/>
                    </a:cubicBezTo>
                    <a:cubicBezTo>
                      <a:pt x="170" y="205"/>
                      <a:pt x="169" y="207"/>
                      <a:pt x="167" y="208"/>
                    </a:cubicBezTo>
                    <a:cubicBezTo>
                      <a:pt x="167" y="209"/>
                      <a:pt x="166" y="210"/>
                      <a:pt x="166" y="210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65" y="212"/>
                      <a:pt x="165" y="213"/>
                      <a:pt x="164" y="214"/>
                    </a:cubicBezTo>
                    <a:cubicBezTo>
                      <a:pt x="164" y="214"/>
                      <a:pt x="165" y="212"/>
                      <a:pt x="166" y="210"/>
                    </a:cubicBezTo>
                    <a:cubicBezTo>
                      <a:pt x="168" y="209"/>
                      <a:pt x="169" y="207"/>
                      <a:pt x="169" y="207"/>
                    </a:cubicBezTo>
                    <a:cubicBezTo>
                      <a:pt x="169" y="208"/>
                      <a:pt x="169" y="208"/>
                      <a:pt x="169" y="208"/>
                    </a:cubicBezTo>
                    <a:cubicBezTo>
                      <a:pt x="169" y="208"/>
                      <a:pt x="168" y="209"/>
                      <a:pt x="167" y="210"/>
                    </a:cubicBezTo>
                    <a:cubicBezTo>
                      <a:pt x="166" y="211"/>
                      <a:pt x="166" y="212"/>
                      <a:pt x="166" y="212"/>
                    </a:cubicBezTo>
                    <a:cubicBezTo>
                      <a:pt x="167" y="211"/>
                      <a:pt x="168" y="209"/>
                      <a:pt x="169" y="209"/>
                    </a:cubicBezTo>
                    <a:cubicBezTo>
                      <a:pt x="170" y="209"/>
                      <a:pt x="173" y="205"/>
                      <a:pt x="173" y="205"/>
                    </a:cubicBezTo>
                    <a:cubicBezTo>
                      <a:pt x="173" y="206"/>
                      <a:pt x="172" y="207"/>
                      <a:pt x="171" y="209"/>
                    </a:cubicBezTo>
                    <a:cubicBezTo>
                      <a:pt x="173" y="207"/>
                      <a:pt x="175" y="207"/>
                      <a:pt x="177" y="203"/>
                    </a:cubicBezTo>
                    <a:cubicBezTo>
                      <a:pt x="177" y="203"/>
                      <a:pt x="178" y="202"/>
                      <a:pt x="179" y="202"/>
                    </a:cubicBezTo>
                    <a:cubicBezTo>
                      <a:pt x="180" y="201"/>
                      <a:pt x="181" y="200"/>
                      <a:pt x="182" y="200"/>
                    </a:cubicBezTo>
                    <a:cubicBezTo>
                      <a:pt x="183" y="199"/>
                      <a:pt x="184" y="198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4" y="198"/>
                      <a:pt x="183" y="199"/>
                    </a:cubicBezTo>
                    <a:cubicBezTo>
                      <a:pt x="182" y="200"/>
                      <a:pt x="182" y="200"/>
                      <a:pt x="183" y="200"/>
                    </a:cubicBezTo>
                    <a:cubicBezTo>
                      <a:pt x="183" y="200"/>
                      <a:pt x="184" y="200"/>
                      <a:pt x="184" y="199"/>
                    </a:cubicBezTo>
                    <a:cubicBezTo>
                      <a:pt x="184" y="199"/>
                      <a:pt x="185" y="197"/>
                      <a:pt x="186" y="197"/>
                    </a:cubicBezTo>
                    <a:cubicBezTo>
                      <a:pt x="187" y="196"/>
                      <a:pt x="188" y="196"/>
                      <a:pt x="188" y="195"/>
                    </a:cubicBezTo>
                    <a:cubicBezTo>
                      <a:pt x="189" y="195"/>
                      <a:pt x="189" y="194"/>
                      <a:pt x="189" y="194"/>
                    </a:cubicBezTo>
                    <a:cubicBezTo>
                      <a:pt x="190" y="194"/>
                      <a:pt x="191" y="193"/>
                      <a:pt x="191" y="193"/>
                    </a:cubicBezTo>
                    <a:cubicBezTo>
                      <a:pt x="191" y="195"/>
                      <a:pt x="192" y="194"/>
                      <a:pt x="194" y="192"/>
                    </a:cubicBezTo>
                    <a:cubicBezTo>
                      <a:pt x="195" y="192"/>
                      <a:pt x="195" y="191"/>
                      <a:pt x="196" y="191"/>
                    </a:cubicBezTo>
                    <a:cubicBezTo>
                      <a:pt x="194" y="192"/>
                      <a:pt x="193" y="192"/>
                      <a:pt x="193" y="191"/>
                    </a:cubicBezTo>
                    <a:cubicBezTo>
                      <a:pt x="194" y="190"/>
                      <a:pt x="193" y="191"/>
                      <a:pt x="192" y="191"/>
                    </a:cubicBezTo>
                    <a:cubicBezTo>
                      <a:pt x="193" y="190"/>
                      <a:pt x="193" y="189"/>
                      <a:pt x="193" y="188"/>
                    </a:cubicBezTo>
                    <a:cubicBezTo>
                      <a:pt x="194" y="187"/>
                      <a:pt x="195" y="186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7" y="184"/>
                      <a:pt x="197" y="184"/>
                      <a:pt x="196" y="184"/>
                    </a:cubicBezTo>
                    <a:cubicBezTo>
                      <a:pt x="197" y="183"/>
                      <a:pt x="198" y="183"/>
                      <a:pt x="199" y="182"/>
                    </a:cubicBezTo>
                    <a:cubicBezTo>
                      <a:pt x="199" y="182"/>
                      <a:pt x="199" y="181"/>
                      <a:pt x="200" y="181"/>
                    </a:cubicBezTo>
                    <a:cubicBezTo>
                      <a:pt x="201" y="182"/>
                      <a:pt x="204" y="180"/>
                      <a:pt x="205" y="180"/>
                    </a:cubicBezTo>
                    <a:cubicBezTo>
                      <a:pt x="206" y="179"/>
                      <a:pt x="207" y="179"/>
                      <a:pt x="208" y="179"/>
                    </a:cubicBezTo>
                    <a:cubicBezTo>
                      <a:pt x="209" y="179"/>
                      <a:pt x="209" y="180"/>
                      <a:pt x="210" y="179"/>
                    </a:cubicBezTo>
                    <a:cubicBezTo>
                      <a:pt x="211" y="179"/>
                      <a:pt x="210" y="178"/>
                      <a:pt x="210" y="178"/>
                    </a:cubicBezTo>
                    <a:cubicBezTo>
                      <a:pt x="209" y="178"/>
                      <a:pt x="210" y="177"/>
                      <a:pt x="208" y="178"/>
                    </a:cubicBezTo>
                    <a:cubicBezTo>
                      <a:pt x="207" y="178"/>
                      <a:pt x="207" y="177"/>
                      <a:pt x="208" y="177"/>
                    </a:cubicBezTo>
                    <a:cubicBezTo>
                      <a:pt x="209" y="177"/>
                      <a:pt x="208" y="177"/>
                      <a:pt x="208" y="176"/>
                    </a:cubicBezTo>
                    <a:cubicBezTo>
                      <a:pt x="208" y="176"/>
                      <a:pt x="208" y="175"/>
                      <a:pt x="207" y="176"/>
                    </a:cubicBezTo>
                    <a:cubicBezTo>
                      <a:pt x="207" y="176"/>
                      <a:pt x="206" y="176"/>
                      <a:pt x="206" y="176"/>
                    </a:cubicBezTo>
                    <a:cubicBezTo>
                      <a:pt x="205" y="176"/>
                      <a:pt x="205" y="176"/>
                      <a:pt x="204" y="177"/>
                    </a:cubicBezTo>
                    <a:cubicBezTo>
                      <a:pt x="203" y="178"/>
                      <a:pt x="201" y="179"/>
                      <a:pt x="200" y="178"/>
                    </a:cubicBezTo>
                    <a:cubicBezTo>
                      <a:pt x="201" y="177"/>
                      <a:pt x="203" y="177"/>
                      <a:pt x="204" y="176"/>
                    </a:cubicBezTo>
                    <a:cubicBezTo>
                      <a:pt x="205" y="176"/>
                      <a:pt x="206" y="175"/>
                      <a:pt x="207" y="175"/>
                    </a:cubicBezTo>
                    <a:cubicBezTo>
                      <a:pt x="211" y="173"/>
                      <a:pt x="214" y="172"/>
                      <a:pt x="217" y="170"/>
                    </a:cubicBezTo>
                    <a:cubicBezTo>
                      <a:pt x="219" y="169"/>
                      <a:pt x="218" y="169"/>
                      <a:pt x="217" y="169"/>
                    </a:cubicBezTo>
                    <a:cubicBezTo>
                      <a:pt x="217" y="169"/>
                      <a:pt x="215" y="170"/>
                      <a:pt x="216" y="169"/>
                    </a:cubicBezTo>
                    <a:cubicBezTo>
                      <a:pt x="217" y="168"/>
                      <a:pt x="218" y="169"/>
                      <a:pt x="219" y="168"/>
                    </a:cubicBezTo>
                    <a:cubicBezTo>
                      <a:pt x="219" y="167"/>
                      <a:pt x="219" y="167"/>
                      <a:pt x="221" y="166"/>
                    </a:cubicBezTo>
                    <a:cubicBezTo>
                      <a:pt x="219" y="166"/>
                      <a:pt x="218" y="167"/>
                      <a:pt x="217" y="167"/>
                    </a:cubicBezTo>
                    <a:cubicBezTo>
                      <a:pt x="217" y="167"/>
                      <a:pt x="217" y="166"/>
                      <a:pt x="218" y="166"/>
                    </a:cubicBezTo>
                    <a:cubicBezTo>
                      <a:pt x="219" y="165"/>
                      <a:pt x="220" y="165"/>
                      <a:pt x="221" y="165"/>
                    </a:cubicBezTo>
                    <a:cubicBezTo>
                      <a:pt x="221" y="165"/>
                      <a:pt x="221" y="165"/>
                      <a:pt x="221" y="165"/>
                    </a:cubicBezTo>
                    <a:cubicBezTo>
                      <a:pt x="223" y="166"/>
                      <a:pt x="225" y="166"/>
                      <a:pt x="230" y="165"/>
                    </a:cubicBezTo>
                    <a:cubicBezTo>
                      <a:pt x="228" y="166"/>
                      <a:pt x="228" y="166"/>
                      <a:pt x="227" y="166"/>
                    </a:cubicBezTo>
                    <a:cubicBezTo>
                      <a:pt x="228" y="167"/>
                      <a:pt x="230" y="166"/>
                      <a:pt x="231" y="167"/>
                    </a:cubicBezTo>
                    <a:cubicBezTo>
                      <a:pt x="232" y="167"/>
                      <a:pt x="234" y="167"/>
                      <a:pt x="236" y="166"/>
                    </a:cubicBezTo>
                    <a:cubicBezTo>
                      <a:pt x="236" y="165"/>
                      <a:pt x="234" y="165"/>
                      <a:pt x="232" y="165"/>
                    </a:cubicBezTo>
                    <a:cubicBezTo>
                      <a:pt x="233" y="165"/>
                      <a:pt x="235" y="165"/>
                      <a:pt x="235" y="164"/>
                    </a:cubicBezTo>
                    <a:cubicBezTo>
                      <a:pt x="234" y="163"/>
                      <a:pt x="234" y="162"/>
                      <a:pt x="231" y="163"/>
                    </a:cubicBezTo>
                    <a:cubicBezTo>
                      <a:pt x="229" y="163"/>
                      <a:pt x="227" y="163"/>
                      <a:pt x="225" y="164"/>
                    </a:cubicBezTo>
                    <a:cubicBezTo>
                      <a:pt x="223" y="164"/>
                      <a:pt x="221" y="164"/>
                      <a:pt x="220" y="165"/>
                    </a:cubicBezTo>
                    <a:cubicBezTo>
                      <a:pt x="219" y="165"/>
                      <a:pt x="216" y="166"/>
                      <a:pt x="215" y="165"/>
                    </a:cubicBezTo>
                    <a:cubicBezTo>
                      <a:pt x="215" y="164"/>
                      <a:pt x="218" y="165"/>
                      <a:pt x="219" y="164"/>
                    </a:cubicBezTo>
                    <a:cubicBezTo>
                      <a:pt x="220" y="164"/>
                      <a:pt x="221" y="163"/>
                      <a:pt x="223" y="163"/>
                    </a:cubicBezTo>
                    <a:cubicBezTo>
                      <a:pt x="226" y="163"/>
                      <a:pt x="230" y="162"/>
                      <a:pt x="234" y="162"/>
                    </a:cubicBezTo>
                    <a:cubicBezTo>
                      <a:pt x="234" y="162"/>
                      <a:pt x="234" y="161"/>
                      <a:pt x="234" y="161"/>
                    </a:cubicBezTo>
                    <a:cubicBezTo>
                      <a:pt x="236" y="160"/>
                      <a:pt x="237" y="160"/>
                      <a:pt x="239" y="160"/>
                    </a:cubicBezTo>
                    <a:cubicBezTo>
                      <a:pt x="240" y="159"/>
                      <a:pt x="242" y="159"/>
                      <a:pt x="244" y="160"/>
                    </a:cubicBezTo>
                    <a:cubicBezTo>
                      <a:pt x="245" y="160"/>
                      <a:pt x="246" y="160"/>
                      <a:pt x="248" y="160"/>
                    </a:cubicBezTo>
                    <a:cubicBezTo>
                      <a:pt x="249" y="160"/>
                      <a:pt x="251" y="160"/>
                      <a:pt x="252" y="160"/>
                    </a:cubicBezTo>
                    <a:cubicBezTo>
                      <a:pt x="255" y="160"/>
                      <a:pt x="255" y="161"/>
                      <a:pt x="256" y="161"/>
                    </a:cubicBezTo>
                    <a:cubicBezTo>
                      <a:pt x="257" y="161"/>
                      <a:pt x="257" y="162"/>
                      <a:pt x="257" y="162"/>
                    </a:cubicBezTo>
                    <a:cubicBezTo>
                      <a:pt x="256" y="162"/>
                      <a:pt x="254" y="162"/>
                      <a:pt x="253" y="161"/>
                    </a:cubicBezTo>
                    <a:cubicBezTo>
                      <a:pt x="253" y="161"/>
                      <a:pt x="253" y="161"/>
                      <a:pt x="252" y="161"/>
                    </a:cubicBezTo>
                    <a:cubicBezTo>
                      <a:pt x="255" y="162"/>
                      <a:pt x="255" y="163"/>
                      <a:pt x="251" y="163"/>
                    </a:cubicBezTo>
                    <a:cubicBezTo>
                      <a:pt x="250" y="163"/>
                      <a:pt x="249" y="163"/>
                      <a:pt x="248" y="163"/>
                    </a:cubicBezTo>
                    <a:cubicBezTo>
                      <a:pt x="247" y="163"/>
                      <a:pt x="246" y="164"/>
                      <a:pt x="245" y="164"/>
                    </a:cubicBezTo>
                    <a:cubicBezTo>
                      <a:pt x="244" y="164"/>
                      <a:pt x="242" y="164"/>
                      <a:pt x="241" y="165"/>
                    </a:cubicBezTo>
                    <a:cubicBezTo>
                      <a:pt x="240" y="165"/>
                      <a:pt x="239" y="165"/>
                      <a:pt x="237" y="165"/>
                    </a:cubicBezTo>
                    <a:cubicBezTo>
                      <a:pt x="239" y="165"/>
                      <a:pt x="240" y="165"/>
                      <a:pt x="241" y="166"/>
                    </a:cubicBezTo>
                    <a:cubicBezTo>
                      <a:pt x="242" y="166"/>
                      <a:pt x="244" y="166"/>
                      <a:pt x="245" y="166"/>
                    </a:cubicBezTo>
                    <a:cubicBezTo>
                      <a:pt x="246" y="166"/>
                      <a:pt x="247" y="165"/>
                      <a:pt x="248" y="165"/>
                    </a:cubicBezTo>
                    <a:cubicBezTo>
                      <a:pt x="248" y="166"/>
                      <a:pt x="249" y="166"/>
                      <a:pt x="250" y="166"/>
                    </a:cubicBezTo>
                    <a:cubicBezTo>
                      <a:pt x="252" y="166"/>
                      <a:pt x="254" y="166"/>
                      <a:pt x="254" y="167"/>
                    </a:cubicBezTo>
                    <a:cubicBezTo>
                      <a:pt x="253" y="167"/>
                      <a:pt x="252" y="167"/>
                      <a:pt x="250" y="167"/>
                    </a:cubicBezTo>
                    <a:cubicBezTo>
                      <a:pt x="249" y="166"/>
                      <a:pt x="247" y="166"/>
                      <a:pt x="245" y="167"/>
                    </a:cubicBezTo>
                    <a:cubicBezTo>
                      <a:pt x="246" y="167"/>
                      <a:pt x="247" y="167"/>
                      <a:pt x="247" y="167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49" y="168"/>
                      <a:pt x="251" y="168"/>
                      <a:pt x="252" y="168"/>
                    </a:cubicBezTo>
                    <a:cubicBezTo>
                      <a:pt x="253" y="167"/>
                      <a:pt x="254" y="167"/>
                      <a:pt x="255" y="168"/>
                    </a:cubicBezTo>
                    <a:cubicBezTo>
                      <a:pt x="256" y="168"/>
                      <a:pt x="257" y="168"/>
                      <a:pt x="258" y="168"/>
                    </a:cubicBezTo>
                    <a:cubicBezTo>
                      <a:pt x="259" y="169"/>
                      <a:pt x="261" y="170"/>
                      <a:pt x="263" y="170"/>
                    </a:cubicBezTo>
                    <a:cubicBezTo>
                      <a:pt x="265" y="171"/>
                      <a:pt x="265" y="171"/>
                      <a:pt x="265" y="170"/>
                    </a:cubicBezTo>
                    <a:cubicBezTo>
                      <a:pt x="265" y="170"/>
                      <a:pt x="265" y="169"/>
                      <a:pt x="266" y="170"/>
                    </a:cubicBezTo>
                    <a:cubicBezTo>
                      <a:pt x="268" y="170"/>
                      <a:pt x="268" y="171"/>
                      <a:pt x="268" y="171"/>
                    </a:cubicBezTo>
                    <a:cubicBezTo>
                      <a:pt x="267" y="172"/>
                      <a:pt x="267" y="172"/>
                      <a:pt x="265" y="172"/>
                    </a:cubicBezTo>
                    <a:cubicBezTo>
                      <a:pt x="264" y="172"/>
                      <a:pt x="264" y="171"/>
                      <a:pt x="263" y="171"/>
                    </a:cubicBezTo>
                    <a:cubicBezTo>
                      <a:pt x="261" y="171"/>
                      <a:pt x="261" y="171"/>
                      <a:pt x="261" y="171"/>
                    </a:cubicBezTo>
                    <a:cubicBezTo>
                      <a:pt x="259" y="171"/>
                      <a:pt x="258" y="170"/>
                      <a:pt x="257" y="170"/>
                    </a:cubicBezTo>
                    <a:cubicBezTo>
                      <a:pt x="256" y="170"/>
                      <a:pt x="255" y="170"/>
                      <a:pt x="255" y="170"/>
                    </a:cubicBezTo>
                    <a:cubicBezTo>
                      <a:pt x="254" y="170"/>
                      <a:pt x="254" y="170"/>
                      <a:pt x="253" y="170"/>
                    </a:cubicBezTo>
                    <a:cubicBezTo>
                      <a:pt x="253" y="170"/>
                      <a:pt x="252" y="171"/>
                      <a:pt x="252" y="171"/>
                    </a:cubicBezTo>
                    <a:cubicBezTo>
                      <a:pt x="252" y="171"/>
                      <a:pt x="253" y="172"/>
                      <a:pt x="254" y="172"/>
                    </a:cubicBezTo>
                    <a:cubicBezTo>
                      <a:pt x="256" y="172"/>
                      <a:pt x="253" y="172"/>
                      <a:pt x="254" y="171"/>
                    </a:cubicBezTo>
                    <a:cubicBezTo>
                      <a:pt x="255" y="171"/>
                      <a:pt x="256" y="171"/>
                      <a:pt x="256" y="171"/>
                    </a:cubicBezTo>
                    <a:cubicBezTo>
                      <a:pt x="256" y="172"/>
                      <a:pt x="258" y="172"/>
                      <a:pt x="259" y="173"/>
                    </a:cubicBezTo>
                    <a:cubicBezTo>
                      <a:pt x="258" y="172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4" y="172"/>
                      <a:pt x="252" y="172"/>
                      <a:pt x="250" y="173"/>
                    </a:cubicBezTo>
                    <a:cubicBezTo>
                      <a:pt x="249" y="173"/>
                      <a:pt x="247" y="174"/>
                      <a:pt x="246" y="173"/>
                    </a:cubicBezTo>
                    <a:cubicBezTo>
                      <a:pt x="244" y="172"/>
                      <a:pt x="242" y="173"/>
                      <a:pt x="240" y="173"/>
                    </a:cubicBezTo>
                    <a:cubicBezTo>
                      <a:pt x="240" y="174"/>
                      <a:pt x="241" y="174"/>
                      <a:pt x="242" y="174"/>
                    </a:cubicBezTo>
                    <a:cubicBezTo>
                      <a:pt x="243" y="174"/>
                      <a:pt x="244" y="174"/>
                      <a:pt x="24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3" y="174"/>
                      <a:pt x="243" y="174"/>
                      <a:pt x="242" y="174"/>
                    </a:cubicBezTo>
                    <a:cubicBezTo>
                      <a:pt x="241" y="174"/>
                      <a:pt x="240" y="174"/>
                      <a:pt x="238" y="174"/>
                    </a:cubicBezTo>
                    <a:cubicBezTo>
                      <a:pt x="239" y="174"/>
                      <a:pt x="240" y="174"/>
                      <a:pt x="240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38" y="174"/>
                      <a:pt x="238" y="176"/>
                      <a:pt x="236" y="176"/>
                    </a:cubicBezTo>
                    <a:cubicBezTo>
                      <a:pt x="235" y="175"/>
                      <a:pt x="233" y="176"/>
                      <a:pt x="232" y="176"/>
                    </a:cubicBezTo>
                    <a:cubicBezTo>
                      <a:pt x="233" y="176"/>
                      <a:pt x="234" y="176"/>
                      <a:pt x="235" y="177"/>
                    </a:cubicBezTo>
                    <a:cubicBezTo>
                      <a:pt x="234" y="177"/>
                      <a:pt x="233" y="177"/>
                      <a:pt x="232" y="177"/>
                    </a:cubicBezTo>
                    <a:cubicBezTo>
                      <a:pt x="230" y="177"/>
                      <a:pt x="229" y="178"/>
                      <a:pt x="228" y="178"/>
                    </a:cubicBezTo>
                    <a:cubicBezTo>
                      <a:pt x="226" y="178"/>
                      <a:pt x="225" y="178"/>
                      <a:pt x="224" y="179"/>
                    </a:cubicBezTo>
                    <a:cubicBezTo>
                      <a:pt x="223" y="179"/>
                      <a:pt x="222" y="179"/>
                      <a:pt x="221" y="180"/>
                    </a:cubicBezTo>
                    <a:cubicBezTo>
                      <a:pt x="223" y="180"/>
                      <a:pt x="226" y="178"/>
                      <a:pt x="228" y="179"/>
                    </a:cubicBezTo>
                    <a:cubicBezTo>
                      <a:pt x="226" y="180"/>
                      <a:pt x="225" y="180"/>
                      <a:pt x="224" y="180"/>
                    </a:cubicBezTo>
                    <a:cubicBezTo>
                      <a:pt x="223" y="180"/>
                      <a:pt x="222" y="180"/>
                      <a:pt x="221" y="181"/>
                    </a:cubicBezTo>
                    <a:cubicBezTo>
                      <a:pt x="221" y="182"/>
                      <a:pt x="223" y="181"/>
                      <a:pt x="224" y="181"/>
                    </a:cubicBezTo>
                    <a:cubicBezTo>
                      <a:pt x="224" y="181"/>
                      <a:pt x="224" y="182"/>
                      <a:pt x="224" y="182"/>
                    </a:cubicBezTo>
                    <a:cubicBezTo>
                      <a:pt x="224" y="183"/>
                      <a:pt x="223" y="184"/>
                      <a:pt x="222" y="185"/>
                    </a:cubicBezTo>
                    <a:cubicBezTo>
                      <a:pt x="222" y="185"/>
                      <a:pt x="222" y="186"/>
                      <a:pt x="222" y="187"/>
                    </a:cubicBezTo>
                    <a:cubicBezTo>
                      <a:pt x="222" y="187"/>
                      <a:pt x="223" y="187"/>
                      <a:pt x="224" y="186"/>
                    </a:cubicBezTo>
                    <a:cubicBezTo>
                      <a:pt x="226" y="186"/>
                      <a:pt x="227" y="186"/>
                      <a:pt x="228" y="187"/>
                    </a:cubicBezTo>
                    <a:cubicBezTo>
                      <a:pt x="228" y="186"/>
                      <a:pt x="231" y="184"/>
                      <a:pt x="234" y="185"/>
                    </a:cubicBezTo>
                    <a:cubicBezTo>
                      <a:pt x="236" y="185"/>
                      <a:pt x="236" y="184"/>
                      <a:pt x="236" y="184"/>
                    </a:cubicBezTo>
                    <a:cubicBezTo>
                      <a:pt x="236" y="183"/>
                      <a:pt x="235" y="183"/>
                      <a:pt x="235" y="183"/>
                    </a:cubicBezTo>
                    <a:cubicBezTo>
                      <a:pt x="235" y="183"/>
                      <a:pt x="235" y="183"/>
                      <a:pt x="235" y="183"/>
                    </a:cubicBezTo>
                    <a:cubicBezTo>
                      <a:pt x="236" y="182"/>
                      <a:pt x="234" y="183"/>
                      <a:pt x="234" y="183"/>
                    </a:cubicBezTo>
                    <a:cubicBezTo>
                      <a:pt x="235" y="182"/>
                      <a:pt x="235" y="181"/>
                      <a:pt x="236" y="182"/>
                    </a:cubicBezTo>
                    <a:cubicBezTo>
                      <a:pt x="237" y="182"/>
                      <a:pt x="237" y="182"/>
                      <a:pt x="238" y="182"/>
                    </a:cubicBezTo>
                    <a:cubicBezTo>
                      <a:pt x="239" y="182"/>
                      <a:pt x="240" y="182"/>
                      <a:pt x="241" y="182"/>
                    </a:cubicBezTo>
                    <a:cubicBezTo>
                      <a:pt x="243" y="182"/>
                      <a:pt x="245" y="182"/>
                      <a:pt x="246" y="183"/>
                    </a:cubicBezTo>
                    <a:cubicBezTo>
                      <a:pt x="250" y="184"/>
                      <a:pt x="250" y="184"/>
                      <a:pt x="249" y="186"/>
                    </a:cubicBezTo>
                    <a:cubicBezTo>
                      <a:pt x="249" y="186"/>
                      <a:pt x="248" y="187"/>
                      <a:pt x="250" y="187"/>
                    </a:cubicBezTo>
                    <a:cubicBezTo>
                      <a:pt x="250" y="187"/>
                      <a:pt x="251" y="187"/>
                      <a:pt x="252" y="187"/>
                    </a:cubicBezTo>
                    <a:cubicBezTo>
                      <a:pt x="253" y="187"/>
                      <a:pt x="254" y="187"/>
                      <a:pt x="255" y="187"/>
                    </a:cubicBezTo>
                    <a:cubicBezTo>
                      <a:pt x="256" y="187"/>
                      <a:pt x="257" y="187"/>
                      <a:pt x="258" y="187"/>
                    </a:cubicBezTo>
                    <a:cubicBezTo>
                      <a:pt x="259" y="187"/>
                      <a:pt x="260" y="187"/>
                      <a:pt x="261" y="188"/>
                    </a:cubicBezTo>
                    <a:cubicBezTo>
                      <a:pt x="257" y="188"/>
                      <a:pt x="261" y="189"/>
                      <a:pt x="261" y="189"/>
                    </a:cubicBezTo>
                    <a:cubicBezTo>
                      <a:pt x="260" y="190"/>
                      <a:pt x="260" y="189"/>
                      <a:pt x="258" y="188"/>
                    </a:cubicBezTo>
                    <a:cubicBezTo>
                      <a:pt x="260" y="189"/>
                      <a:pt x="259" y="191"/>
                      <a:pt x="261" y="191"/>
                    </a:cubicBezTo>
                    <a:cubicBezTo>
                      <a:pt x="262" y="191"/>
                      <a:pt x="262" y="191"/>
                      <a:pt x="263" y="191"/>
                    </a:cubicBezTo>
                    <a:cubicBezTo>
                      <a:pt x="265" y="192"/>
                      <a:pt x="265" y="192"/>
                      <a:pt x="265" y="192"/>
                    </a:cubicBezTo>
                    <a:cubicBezTo>
                      <a:pt x="266" y="193"/>
                      <a:pt x="268" y="193"/>
                      <a:pt x="269" y="193"/>
                    </a:cubicBezTo>
                    <a:cubicBezTo>
                      <a:pt x="268" y="193"/>
                      <a:pt x="267" y="192"/>
                      <a:pt x="266" y="191"/>
                    </a:cubicBezTo>
                    <a:cubicBezTo>
                      <a:pt x="265" y="191"/>
                      <a:pt x="264" y="190"/>
                      <a:pt x="263" y="190"/>
                    </a:cubicBezTo>
                    <a:cubicBezTo>
                      <a:pt x="262" y="190"/>
                      <a:pt x="262" y="189"/>
                      <a:pt x="262" y="189"/>
                    </a:cubicBezTo>
                    <a:cubicBezTo>
                      <a:pt x="263" y="189"/>
                      <a:pt x="264" y="189"/>
                      <a:pt x="264" y="189"/>
                    </a:cubicBezTo>
                    <a:cubicBezTo>
                      <a:pt x="264" y="189"/>
                      <a:pt x="264" y="189"/>
                      <a:pt x="263" y="189"/>
                    </a:cubicBezTo>
                    <a:cubicBezTo>
                      <a:pt x="263" y="187"/>
                      <a:pt x="264" y="186"/>
                      <a:pt x="267" y="188"/>
                    </a:cubicBezTo>
                    <a:cubicBezTo>
                      <a:pt x="268" y="188"/>
                      <a:pt x="268" y="188"/>
                      <a:pt x="269" y="188"/>
                    </a:cubicBezTo>
                    <a:cubicBezTo>
                      <a:pt x="270" y="188"/>
                      <a:pt x="271" y="188"/>
                      <a:pt x="272" y="188"/>
                    </a:cubicBezTo>
                    <a:cubicBezTo>
                      <a:pt x="272" y="189"/>
                      <a:pt x="273" y="189"/>
                      <a:pt x="274" y="189"/>
                    </a:cubicBezTo>
                    <a:cubicBezTo>
                      <a:pt x="276" y="191"/>
                      <a:pt x="276" y="193"/>
                      <a:pt x="275" y="194"/>
                    </a:cubicBezTo>
                    <a:cubicBezTo>
                      <a:pt x="274" y="195"/>
                      <a:pt x="273" y="194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4" y="197"/>
                      <a:pt x="274" y="197"/>
                      <a:pt x="275" y="197"/>
                    </a:cubicBezTo>
                    <a:cubicBezTo>
                      <a:pt x="276" y="197"/>
                      <a:pt x="277" y="197"/>
                      <a:pt x="278" y="198"/>
                    </a:cubicBezTo>
                    <a:cubicBezTo>
                      <a:pt x="279" y="198"/>
                      <a:pt x="281" y="198"/>
                      <a:pt x="282" y="199"/>
                    </a:cubicBezTo>
                    <a:cubicBezTo>
                      <a:pt x="282" y="199"/>
                      <a:pt x="283" y="199"/>
                      <a:pt x="283" y="200"/>
                    </a:cubicBezTo>
                    <a:cubicBezTo>
                      <a:pt x="283" y="200"/>
                      <a:pt x="281" y="199"/>
                      <a:pt x="282" y="200"/>
                    </a:cubicBezTo>
                    <a:cubicBezTo>
                      <a:pt x="283" y="201"/>
                      <a:pt x="283" y="202"/>
                      <a:pt x="284" y="202"/>
                    </a:cubicBezTo>
                    <a:cubicBezTo>
                      <a:pt x="285" y="203"/>
                      <a:pt x="286" y="203"/>
                      <a:pt x="286" y="204"/>
                    </a:cubicBezTo>
                    <a:cubicBezTo>
                      <a:pt x="288" y="204"/>
                      <a:pt x="288" y="203"/>
                      <a:pt x="287" y="201"/>
                    </a:cubicBezTo>
                    <a:cubicBezTo>
                      <a:pt x="287" y="201"/>
                      <a:pt x="287" y="200"/>
                      <a:pt x="288" y="200"/>
                    </a:cubicBezTo>
                    <a:cubicBezTo>
                      <a:pt x="288" y="201"/>
                      <a:pt x="289" y="202"/>
                      <a:pt x="289" y="202"/>
                    </a:cubicBezTo>
                    <a:cubicBezTo>
                      <a:pt x="290" y="203"/>
                      <a:pt x="290" y="203"/>
                      <a:pt x="289" y="203"/>
                    </a:cubicBezTo>
                    <a:cubicBezTo>
                      <a:pt x="289" y="203"/>
                      <a:pt x="289" y="204"/>
                      <a:pt x="289" y="204"/>
                    </a:cubicBezTo>
                    <a:cubicBezTo>
                      <a:pt x="290" y="205"/>
                      <a:pt x="290" y="206"/>
                      <a:pt x="290" y="206"/>
                    </a:cubicBezTo>
                    <a:cubicBezTo>
                      <a:pt x="291" y="207"/>
                      <a:pt x="291" y="207"/>
                      <a:pt x="291" y="208"/>
                    </a:cubicBezTo>
                    <a:cubicBezTo>
                      <a:pt x="291" y="208"/>
                      <a:pt x="291" y="208"/>
                      <a:pt x="291" y="209"/>
                    </a:cubicBezTo>
                    <a:cubicBezTo>
                      <a:pt x="292" y="211"/>
                      <a:pt x="293" y="212"/>
                      <a:pt x="294" y="214"/>
                    </a:cubicBezTo>
                    <a:cubicBezTo>
                      <a:pt x="295" y="214"/>
                      <a:pt x="294" y="214"/>
                      <a:pt x="295" y="214"/>
                    </a:cubicBezTo>
                    <a:cubicBezTo>
                      <a:pt x="294" y="213"/>
                      <a:pt x="293" y="213"/>
                      <a:pt x="292" y="212"/>
                    </a:cubicBezTo>
                    <a:cubicBezTo>
                      <a:pt x="292" y="211"/>
                      <a:pt x="291" y="210"/>
                      <a:pt x="290" y="209"/>
                    </a:cubicBezTo>
                    <a:cubicBezTo>
                      <a:pt x="290" y="209"/>
                      <a:pt x="290" y="209"/>
                      <a:pt x="290" y="210"/>
                    </a:cubicBezTo>
                    <a:cubicBezTo>
                      <a:pt x="291" y="211"/>
                      <a:pt x="292" y="212"/>
                      <a:pt x="292" y="213"/>
                    </a:cubicBezTo>
                    <a:cubicBezTo>
                      <a:pt x="293" y="213"/>
                      <a:pt x="293" y="214"/>
                      <a:pt x="293" y="214"/>
                    </a:cubicBezTo>
                    <a:cubicBezTo>
                      <a:pt x="294" y="215"/>
                      <a:pt x="294" y="215"/>
                      <a:pt x="294" y="216"/>
                    </a:cubicBezTo>
                    <a:cubicBezTo>
                      <a:pt x="294" y="218"/>
                      <a:pt x="295" y="219"/>
                      <a:pt x="295" y="221"/>
                    </a:cubicBezTo>
                    <a:cubicBezTo>
                      <a:pt x="296" y="221"/>
                      <a:pt x="296" y="222"/>
                      <a:pt x="296" y="222"/>
                    </a:cubicBezTo>
                    <a:cubicBezTo>
                      <a:pt x="297" y="222"/>
                      <a:pt x="298" y="222"/>
                      <a:pt x="297" y="220"/>
                    </a:cubicBezTo>
                    <a:cubicBezTo>
                      <a:pt x="297" y="219"/>
                      <a:pt x="297" y="219"/>
                      <a:pt x="296" y="219"/>
                    </a:cubicBezTo>
                    <a:cubicBezTo>
                      <a:pt x="296" y="219"/>
                      <a:pt x="296" y="220"/>
                      <a:pt x="296" y="219"/>
                    </a:cubicBezTo>
                    <a:cubicBezTo>
                      <a:pt x="295" y="218"/>
                      <a:pt x="294" y="217"/>
                      <a:pt x="295" y="217"/>
                    </a:cubicBezTo>
                    <a:cubicBezTo>
                      <a:pt x="296" y="217"/>
                      <a:pt x="294" y="216"/>
                      <a:pt x="295" y="215"/>
                    </a:cubicBezTo>
                    <a:cubicBezTo>
                      <a:pt x="296" y="217"/>
                      <a:pt x="298" y="217"/>
                      <a:pt x="298" y="219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300" y="221"/>
                      <a:pt x="302" y="224"/>
                      <a:pt x="303" y="227"/>
                    </a:cubicBezTo>
                    <a:cubicBezTo>
                      <a:pt x="304" y="228"/>
                      <a:pt x="304" y="229"/>
                      <a:pt x="304" y="230"/>
                    </a:cubicBezTo>
                    <a:cubicBezTo>
                      <a:pt x="303" y="231"/>
                      <a:pt x="303" y="232"/>
                      <a:pt x="302" y="232"/>
                    </a:cubicBezTo>
                    <a:cubicBezTo>
                      <a:pt x="302" y="232"/>
                      <a:pt x="301" y="232"/>
                      <a:pt x="300" y="233"/>
                    </a:cubicBezTo>
                    <a:cubicBezTo>
                      <a:pt x="300" y="234"/>
                      <a:pt x="301" y="236"/>
                      <a:pt x="302" y="237"/>
                    </a:cubicBezTo>
                    <a:cubicBezTo>
                      <a:pt x="303" y="238"/>
                      <a:pt x="303" y="239"/>
                      <a:pt x="303" y="240"/>
                    </a:cubicBezTo>
                    <a:cubicBezTo>
                      <a:pt x="303" y="241"/>
                      <a:pt x="303" y="242"/>
                      <a:pt x="303" y="244"/>
                    </a:cubicBezTo>
                    <a:cubicBezTo>
                      <a:pt x="303" y="245"/>
                      <a:pt x="303" y="246"/>
                      <a:pt x="303" y="247"/>
                    </a:cubicBezTo>
                    <a:cubicBezTo>
                      <a:pt x="304" y="244"/>
                      <a:pt x="303" y="241"/>
                      <a:pt x="303" y="239"/>
                    </a:cubicBez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03" y="237"/>
                      <a:pt x="303" y="237"/>
                      <a:pt x="303" y="237"/>
                    </a:cubicBezTo>
                    <a:cubicBezTo>
                      <a:pt x="303" y="236"/>
                      <a:pt x="303" y="236"/>
                      <a:pt x="303" y="235"/>
                    </a:cubicBezTo>
                    <a:cubicBezTo>
                      <a:pt x="303" y="235"/>
                      <a:pt x="303" y="234"/>
                      <a:pt x="303" y="233"/>
                    </a:cubicBezTo>
                    <a:cubicBezTo>
                      <a:pt x="304" y="235"/>
                      <a:pt x="304" y="237"/>
                      <a:pt x="304" y="238"/>
                    </a:cubicBezTo>
                    <a:cubicBezTo>
                      <a:pt x="304" y="240"/>
                      <a:pt x="304" y="241"/>
                      <a:pt x="305" y="243"/>
                    </a:cubicBezTo>
                    <a:cubicBezTo>
                      <a:pt x="305" y="242"/>
                      <a:pt x="306" y="241"/>
                      <a:pt x="306" y="244"/>
                    </a:cubicBezTo>
                    <a:cubicBezTo>
                      <a:pt x="306" y="245"/>
                      <a:pt x="306" y="246"/>
                      <a:pt x="306" y="246"/>
                    </a:cubicBezTo>
                    <a:cubicBezTo>
                      <a:pt x="306" y="248"/>
                      <a:pt x="306" y="249"/>
                      <a:pt x="307" y="251"/>
                    </a:cubicBezTo>
                    <a:cubicBezTo>
                      <a:pt x="307" y="252"/>
                      <a:pt x="307" y="253"/>
                      <a:pt x="307" y="254"/>
                    </a:cubicBezTo>
                    <a:cubicBezTo>
                      <a:pt x="307" y="253"/>
                      <a:pt x="308" y="252"/>
                      <a:pt x="308" y="251"/>
                    </a:cubicBezTo>
                    <a:cubicBezTo>
                      <a:pt x="308" y="249"/>
                      <a:pt x="308" y="248"/>
                      <a:pt x="308" y="247"/>
                    </a:cubicBezTo>
                    <a:cubicBezTo>
                      <a:pt x="308" y="245"/>
                      <a:pt x="308" y="244"/>
                      <a:pt x="308" y="243"/>
                    </a:cubicBezTo>
                    <a:cubicBezTo>
                      <a:pt x="308" y="241"/>
                      <a:pt x="308" y="240"/>
                      <a:pt x="308" y="239"/>
                    </a:cubicBezTo>
                    <a:cubicBezTo>
                      <a:pt x="309" y="241"/>
                      <a:pt x="309" y="243"/>
                      <a:pt x="310" y="245"/>
                    </a:cubicBezTo>
                    <a:cubicBezTo>
                      <a:pt x="310" y="245"/>
                      <a:pt x="310" y="245"/>
                      <a:pt x="310" y="244"/>
                    </a:cubicBezTo>
                    <a:cubicBezTo>
                      <a:pt x="310" y="243"/>
                      <a:pt x="309" y="242"/>
                      <a:pt x="309" y="241"/>
                    </a:cubicBezTo>
                    <a:cubicBezTo>
                      <a:pt x="309" y="239"/>
                      <a:pt x="309" y="237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10" y="240"/>
                      <a:pt x="311" y="243"/>
                      <a:pt x="310" y="248"/>
                    </a:cubicBezTo>
                    <a:cubicBezTo>
                      <a:pt x="310" y="248"/>
                      <a:pt x="311" y="248"/>
                      <a:pt x="311" y="248"/>
                    </a:cubicBezTo>
                    <a:cubicBezTo>
                      <a:pt x="312" y="250"/>
                      <a:pt x="312" y="253"/>
                      <a:pt x="312" y="256"/>
                    </a:cubicBezTo>
                    <a:cubicBezTo>
                      <a:pt x="311" y="260"/>
                      <a:pt x="313" y="256"/>
                      <a:pt x="313" y="257"/>
                    </a:cubicBezTo>
                    <a:cubicBezTo>
                      <a:pt x="313" y="258"/>
                      <a:pt x="313" y="257"/>
                      <a:pt x="313" y="256"/>
                    </a:cubicBezTo>
                    <a:cubicBezTo>
                      <a:pt x="313" y="253"/>
                      <a:pt x="313" y="251"/>
                      <a:pt x="314" y="247"/>
                    </a:cubicBezTo>
                    <a:cubicBezTo>
                      <a:pt x="314" y="248"/>
                      <a:pt x="314" y="249"/>
                      <a:pt x="314" y="249"/>
                    </a:cubicBezTo>
                    <a:cubicBezTo>
                      <a:pt x="314" y="250"/>
                      <a:pt x="314" y="251"/>
                      <a:pt x="314" y="251"/>
                    </a:cubicBezTo>
                    <a:cubicBezTo>
                      <a:pt x="315" y="251"/>
                      <a:pt x="315" y="249"/>
                      <a:pt x="315" y="249"/>
                    </a:cubicBezTo>
                    <a:cubicBezTo>
                      <a:pt x="314" y="247"/>
                      <a:pt x="314" y="246"/>
                      <a:pt x="314" y="245"/>
                    </a:cubicBezTo>
                    <a:cubicBezTo>
                      <a:pt x="314" y="243"/>
                      <a:pt x="314" y="243"/>
                      <a:pt x="314" y="243"/>
                    </a:cubicBezTo>
                    <a:cubicBezTo>
                      <a:pt x="314" y="242"/>
                      <a:pt x="314" y="242"/>
                      <a:pt x="314" y="241"/>
                    </a:cubicBezTo>
                    <a:cubicBezTo>
                      <a:pt x="315" y="241"/>
                      <a:pt x="315" y="242"/>
                      <a:pt x="315" y="243"/>
                    </a:cubicBezTo>
                    <a:cubicBezTo>
                      <a:pt x="315" y="243"/>
                      <a:pt x="315" y="244"/>
                      <a:pt x="315" y="245"/>
                    </a:cubicBezTo>
                    <a:cubicBezTo>
                      <a:pt x="315" y="246"/>
                      <a:pt x="315" y="248"/>
                      <a:pt x="316" y="248"/>
                    </a:cubicBezTo>
                    <a:cubicBezTo>
                      <a:pt x="316" y="248"/>
                      <a:pt x="316" y="248"/>
                      <a:pt x="316" y="249"/>
                    </a:cubicBezTo>
                    <a:cubicBezTo>
                      <a:pt x="316" y="249"/>
                      <a:pt x="316" y="250"/>
                      <a:pt x="316" y="250"/>
                    </a:cubicBezTo>
                    <a:cubicBezTo>
                      <a:pt x="316" y="251"/>
                      <a:pt x="316" y="251"/>
                      <a:pt x="316" y="251"/>
                    </a:cubicBezTo>
                    <a:cubicBezTo>
                      <a:pt x="315" y="251"/>
                      <a:pt x="315" y="251"/>
                      <a:pt x="315" y="252"/>
                    </a:cubicBezTo>
                    <a:cubicBezTo>
                      <a:pt x="315" y="255"/>
                      <a:pt x="314" y="258"/>
                      <a:pt x="313" y="261"/>
                    </a:cubicBezTo>
                    <a:cubicBezTo>
                      <a:pt x="313" y="263"/>
                      <a:pt x="313" y="266"/>
                      <a:pt x="312" y="268"/>
                    </a:cubicBezTo>
                    <a:cubicBezTo>
                      <a:pt x="313" y="267"/>
                      <a:pt x="313" y="266"/>
                      <a:pt x="313" y="266"/>
                    </a:cubicBezTo>
                    <a:cubicBezTo>
                      <a:pt x="314" y="265"/>
                      <a:pt x="314" y="264"/>
                      <a:pt x="314" y="264"/>
                    </a:cubicBezTo>
                    <a:cubicBezTo>
                      <a:pt x="315" y="263"/>
                      <a:pt x="316" y="262"/>
                      <a:pt x="317" y="261"/>
                    </a:cubicBezTo>
                    <a:cubicBezTo>
                      <a:pt x="317" y="262"/>
                      <a:pt x="316" y="265"/>
                      <a:pt x="316" y="266"/>
                    </a:cubicBezTo>
                    <a:cubicBezTo>
                      <a:pt x="317" y="266"/>
                      <a:pt x="317" y="263"/>
                      <a:pt x="318" y="261"/>
                    </a:cubicBezTo>
                    <a:cubicBezTo>
                      <a:pt x="318" y="263"/>
                      <a:pt x="317" y="264"/>
                      <a:pt x="317" y="266"/>
                    </a:cubicBezTo>
                    <a:cubicBezTo>
                      <a:pt x="317" y="267"/>
                      <a:pt x="317" y="268"/>
                      <a:pt x="317" y="269"/>
                    </a:cubicBezTo>
                    <a:cubicBezTo>
                      <a:pt x="318" y="268"/>
                      <a:pt x="318" y="267"/>
                      <a:pt x="318" y="266"/>
                    </a:cubicBezTo>
                    <a:cubicBezTo>
                      <a:pt x="318" y="265"/>
                      <a:pt x="318" y="263"/>
                      <a:pt x="319" y="262"/>
                    </a:cubicBezTo>
                    <a:cubicBezTo>
                      <a:pt x="319" y="263"/>
                      <a:pt x="319" y="265"/>
                      <a:pt x="319" y="267"/>
                    </a:cubicBezTo>
                    <a:cubicBezTo>
                      <a:pt x="318" y="268"/>
                      <a:pt x="318" y="270"/>
                      <a:pt x="317" y="271"/>
                    </a:cubicBezTo>
                    <a:cubicBezTo>
                      <a:pt x="317" y="272"/>
                      <a:pt x="317" y="274"/>
                      <a:pt x="316" y="275"/>
                    </a:cubicBezTo>
                    <a:cubicBezTo>
                      <a:pt x="316" y="276"/>
                      <a:pt x="316" y="278"/>
                      <a:pt x="316" y="279"/>
                    </a:cubicBezTo>
                    <a:cubicBezTo>
                      <a:pt x="317" y="278"/>
                      <a:pt x="317" y="275"/>
                      <a:pt x="318" y="274"/>
                    </a:cubicBezTo>
                    <a:cubicBezTo>
                      <a:pt x="319" y="272"/>
                      <a:pt x="319" y="269"/>
                      <a:pt x="320" y="267"/>
                    </a:cubicBezTo>
                    <a:cubicBezTo>
                      <a:pt x="319" y="266"/>
                      <a:pt x="319" y="266"/>
                      <a:pt x="319" y="266"/>
                    </a:cubicBezTo>
                    <a:cubicBezTo>
                      <a:pt x="319" y="264"/>
                      <a:pt x="320" y="262"/>
                      <a:pt x="320" y="261"/>
                    </a:cubicBezTo>
                    <a:cubicBezTo>
                      <a:pt x="320" y="258"/>
                      <a:pt x="320" y="258"/>
                      <a:pt x="320" y="258"/>
                    </a:cubicBezTo>
                    <a:cubicBezTo>
                      <a:pt x="320" y="256"/>
                      <a:pt x="320" y="256"/>
                      <a:pt x="320" y="256"/>
                    </a:cubicBezTo>
                    <a:cubicBezTo>
                      <a:pt x="321" y="254"/>
                      <a:pt x="321" y="253"/>
                      <a:pt x="321" y="251"/>
                    </a:cubicBezTo>
                    <a:cubicBezTo>
                      <a:pt x="321" y="250"/>
                      <a:pt x="321" y="250"/>
                      <a:pt x="321" y="249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1" y="246"/>
                      <a:pt x="321" y="246"/>
                      <a:pt x="322" y="246"/>
                    </a:cubicBezTo>
                    <a:cubicBezTo>
                      <a:pt x="322" y="246"/>
                      <a:pt x="321" y="259"/>
                      <a:pt x="321" y="261"/>
                    </a:cubicBezTo>
                    <a:cubicBezTo>
                      <a:pt x="321" y="261"/>
                      <a:pt x="321" y="260"/>
                      <a:pt x="322" y="259"/>
                    </a:cubicBezTo>
                    <a:cubicBezTo>
                      <a:pt x="321" y="261"/>
                      <a:pt x="321" y="262"/>
                      <a:pt x="321" y="264"/>
                    </a:cubicBezTo>
                    <a:cubicBezTo>
                      <a:pt x="320" y="265"/>
                      <a:pt x="320" y="267"/>
                      <a:pt x="320" y="268"/>
                    </a:cubicBezTo>
                    <a:cubicBezTo>
                      <a:pt x="320" y="271"/>
                      <a:pt x="323" y="269"/>
                      <a:pt x="322" y="274"/>
                    </a:cubicBezTo>
                    <a:cubicBezTo>
                      <a:pt x="323" y="270"/>
                      <a:pt x="324" y="269"/>
                      <a:pt x="325" y="270"/>
                    </a:cubicBezTo>
                    <a:cubicBezTo>
                      <a:pt x="326" y="271"/>
                      <a:pt x="325" y="274"/>
                      <a:pt x="325" y="276"/>
                    </a:cubicBezTo>
                    <a:close/>
                    <a:moveTo>
                      <a:pt x="155" y="205"/>
                    </a:moveTo>
                    <a:cubicBezTo>
                      <a:pt x="155" y="205"/>
                      <a:pt x="155" y="205"/>
                      <a:pt x="155" y="205"/>
                    </a:cubicBezTo>
                    <a:cubicBezTo>
                      <a:pt x="155" y="205"/>
                      <a:pt x="155" y="205"/>
                      <a:pt x="155" y="206"/>
                    </a:cubicBezTo>
                    <a:cubicBezTo>
                      <a:pt x="155" y="206"/>
                      <a:pt x="155" y="207"/>
                      <a:pt x="155" y="207"/>
                    </a:cubicBezTo>
                    <a:cubicBezTo>
                      <a:pt x="155" y="207"/>
                      <a:pt x="155" y="206"/>
                      <a:pt x="155" y="206"/>
                    </a:cubicBezTo>
                    <a:cubicBezTo>
                      <a:pt x="155" y="205"/>
                      <a:pt x="155" y="205"/>
                      <a:pt x="155" y="205"/>
                    </a:cubicBezTo>
                    <a:close/>
                    <a:moveTo>
                      <a:pt x="337" y="70"/>
                    </a:moveTo>
                    <a:cubicBezTo>
                      <a:pt x="331" y="67"/>
                      <a:pt x="331" y="67"/>
                      <a:pt x="331" y="67"/>
                    </a:cubicBezTo>
                    <a:cubicBezTo>
                      <a:pt x="323" y="64"/>
                      <a:pt x="323" y="64"/>
                      <a:pt x="323" y="64"/>
                    </a:cubicBezTo>
                    <a:cubicBezTo>
                      <a:pt x="321" y="63"/>
                      <a:pt x="319" y="62"/>
                      <a:pt x="318" y="61"/>
                    </a:cubicBezTo>
                    <a:cubicBezTo>
                      <a:pt x="318" y="61"/>
                      <a:pt x="318" y="61"/>
                      <a:pt x="318" y="61"/>
                    </a:cubicBezTo>
                    <a:cubicBezTo>
                      <a:pt x="319" y="62"/>
                      <a:pt x="320" y="62"/>
                      <a:pt x="320" y="62"/>
                    </a:cubicBezTo>
                    <a:cubicBezTo>
                      <a:pt x="323" y="63"/>
                      <a:pt x="325" y="64"/>
                      <a:pt x="326" y="64"/>
                    </a:cubicBezTo>
                    <a:cubicBezTo>
                      <a:pt x="326" y="64"/>
                      <a:pt x="326" y="64"/>
                      <a:pt x="326" y="64"/>
                    </a:cubicBezTo>
                    <a:cubicBezTo>
                      <a:pt x="327" y="65"/>
                      <a:pt x="329" y="65"/>
                      <a:pt x="330" y="65"/>
                    </a:cubicBezTo>
                    <a:cubicBezTo>
                      <a:pt x="331" y="66"/>
                      <a:pt x="332" y="66"/>
                      <a:pt x="333" y="67"/>
                    </a:cubicBezTo>
                    <a:cubicBezTo>
                      <a:pt x="335" y="67"/>
                      <a:pt x="338" y="68"/>
                      <a:pt x="340" y="70"/>
                    </a:cubicBezTo>
                    <a:cubicBezTo>
                      <a:pt x="339" y="70"/>
                      <a:pt x="338" y="69"/>
                      <a:pt x="337" y="69"/>
                    </a:cubicBezTo>
                    <a:cubicBezTo>
                      <a:pt x="336" y="68"/>
                      <a:pt x="335" y="68"/>
                      <a:pt x="335" y="68"/>
                    </a:cubicBezTo>
                    <a:cubicBezTo>
                      <a:pt x="335" y="68"/>
                      <a:pt x="336" y="69"/>
                      <a:pt x="337" y="70"/>
                    </a:cubicBezTo>
                    <a:cubicBezTo>
                      <a:pt x="338" y="70"/>
                      <a:pt x="340" y="71"/>
                      <a:pt x="340" y="71"/>
                    </a:cubicBezTo>
                    <a:cubicBezTo>
                      <a:pt x="344" y="73"/>
                      <a:pt x="347" y="74"/>
                      <a:pt x="350" y="76"/>
                    </a:cubicBezTo>
                    <a:cubicBezTo>
                      <a:pt x="352" y="77"/>
                      <a:pt x="353" y="78"/>
                      <a:pt x="354" y="79"/>
                    </a:cubicBezTo>
                    <a:cubicBezTo>
                      <a:pt x="356" y="80"/>
                      <a:pt x="357" y="81"/>
                      <a:pt x="359" y="82"/>
                    </a:cubicBezTo>
                    <a:cubicBezTo>
                      <a:pt x="360" y="83"/>
                      <a:pt x="361" y="84"/>
                      <a:pt x="362" y="85"/>
                    </a:cubicBezTo>
                    <a:cubicBezTo>
                      <a:pt x="363" y="85"/>
                      <a:pt x="364" y="86"/>
                      <a:pt x="364" y="87"/>
                    </a:cubicBezTo>
                    <a:cubicBezTo>
                      <a:pt x="364" y="86"/>
                      <a:pt x="363" y="86"/>
                      <a:pt x="362" y="85"/>
                    </a:cubicBezTo>
                    <a:cubicBezTo>
                      <a:pt x="359" y="83"/>
                      <a:pt x="356" y="81"/>
                      <a:pt x="352" y="78"/>
                    </a:cubicBezTo>
                    <a:cubicBezTo>
                      <a:pt x="342" y="73"/>
                      <a:pt x="342" y="73"/>
                      <a:pt x="342" y="73"/>
                    </a:cubicBezTo>
                    <a:cubicBezTo>
                      <a:pt x="340" y="72"/>
                      <a:pt x="338" y="71"/>
                      <a:pt x="337" y="70"/>
                    </a:cubicBezTo>
                    <a:close/>
                    <a:moveTo>
                      <a:pt x="343" y="387"/>
                    </a:moveTo>
                    <a:cubicBezTo>
                      <a:pt x="343" y="387"/>
                      <a:pt x="343" y="387"/>
                      <a:pt x="343" y="387"/>
                    </a:cubicBezTo>
                    <a:cubicBezTo>
                      <a:pt x="344" y="386"/>
                      <a:pt x="345" y="385"/>
                      <a:pt x="346" y="385"/>
                    </a:cubicBezTo>
                    <a:cubicBezTo>
                      <a:pt x="345" y="386"/>
                      <a:pt x="344" y="387"/>
                      <a:pt x="343" y="387"/>
                    </a:cubicBezTo>
                    <a:close/>
                    <a:moveTo>
                      <a:pt x="351" y="384"/>
                    </a:moveTo>
                    <a:cubicBezTo>
                      <a:pt x="354" y="381"/>
                      <a:pt x="357" y="378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58" y="378"/>
                      <a:pt x="354" y="381"/>
                      <a:pt x="351" y="384"/>
                    </a:cubicBezTo>
                    <a:close/>
                    <a:moveTo>
                      <a:pt x="362" y="375"/>
                    </a:moveTo>
                    <a:cubicBezTo>
                      <a:pt x="362" y="376"/>
                      <a:pt x="361" y="376"/>
                      <a:pt x="361" y="377"/>
                    </a:cubicBezTo>
                    <a:cubicBezTo>
                      <a:pt x="361" y="376"/>
                      <a:pt x="362" y="375"/>
                      <a:pt x="363" y="374"/>
                    </a:cubicBezTo>
                    <a:cubicBezTo>
                      <a:pt x="363" y="375"/>
                      <a:pt x="363" y="375"/>
                      <a:pt x="362" y="375"/>
                    </a:cubicBezTo>
                    <a:close/>
                    <a:moveTo>
                      <a:pt x="364" y="373"/>
                    </a:moveTo>
                    <a:cubicBezTo>
                      <a:pt x="364" y="373"/>
                      <a:pt x="364" y="373"/>
                      <a:pt x="364" y="373"/>
                    </a:cubicBezTo>
                    <a:cubicBezTo>
                      <a:pt x="363" y="374"/>
                      <a:pt x="363" y="374"/>
                      <a:pt x="362" y="375"/>
                    </a:cubicBezTo>
                    <a:cubicBezTo>
                      <a:pt x="363" y="374"/>
                      <a:pt x="364" y="372"/>
                      <a:pt x="365" y="372"/>
                    </a:cubicBezTo>
                    <a:cubicBezTo>
                      <a:pt x="365" y="372"/>
                      <a:pt x="365" y="372"/>
                      <a:pt x="364" y="373"/>
                    </a:cubicBezTo>
                    <a:close/>
                    <a:moveTo>
                      <a:pt x="368" y="361"/>
                    </a:moveTo>
                    <a:cubicBezTo>
                      <a:pt x="364" y="365"/>
                      <a:pt x="360" y="369"/>
                      <a:pt x="357" y="373"/>
                    </a:cubicBezTo>
                    <a:cubicBezTo>
                      <a:pt x="363" y="368"/>
                      <a:pt x="369" y="362"/>
                      <a:pt x="374" y="355"/>
                    </a:cubicBezTo>
                    <a:cubicBezTo>
                      <a:pt x="374" y="356"/>
                      <a:pt x="374" y="357"/>
                      <a:pt x="373" y="357"/>
                    </a:cubicBezTo>
                    <a:cubicBezTo>
                      <a:pt x="372" y="360"/>
                      <a:pt x="369" y="363"/>
                      <a:pt x="366" y="366"/>
                    </a:cubicBezTo>
                    <a:cubicBezTo>
                      <a:pt x="362" y="370"/>
                      <a:pt x="357" y="374"/>
                      <a:pt x="352" y="378"/>
                    </a:cubicBezTo>
                    <a:cubicBezTo>
                      <a:pt x="351" y="379"/>
                      <a:pt x="351" y="380"/>
                      <a:pt x="350" y="380"/>
                    </a:cubicBezTo>
                    <a:cubicBezTo>
                      <a:pt x="351" y="380"/>
                      <a:pt x="352" y="379"/>
                      <a:pt x="353" y="379"/>
                    </a:cubicBezTo>
                    <a:cubicBezTo>
                      <a:pt x="350" y="380"/>
                      <a:pt x="348" y="382"/>
                      <a:pt x="346" y="384"/>
                    </a:cubicBezTo>
                    <a:cubicBezTo>
                      <a:pt x="345" y="385"/>
                      <a:pt x="344" y="385"/>
                      <a:pt x="343" y="386"/>
                    </a:cubicBezTo>
                    <a:cubicBezTo>
                      <a:pt x="343" y="386"/>
                      <a:pt x="344" y="386"/>
                      <a:pt x="344" y="386"/>
                    </a:cubicBezTo>
                    <a:cubicBezTo>
                      <a:pt x="344" y="385"/>
                      <a:pt x="344" y="385"/>
                      <a:pt x="345" y="384"/>
                    </a:cubicBezTo>
                    <a:cubicBezTo>
                      <a:pt x="347" y="382"/>
                      <a:pt x="347" y="381"/>
                      <a:pt x="351" y="379"/>
                    </a:cubicBezTo>
                    <a:cubicBezTo>
                      <a:pt x="350" y="379"/>
                      <a:pt x="349" y="380"/>
                      <a:pt x="349" y="380"/>
                    </a:cubicBezTo>
                    <a:cubicBezTo>
                      <a:pt x="351" y="378"/>
                      <a:pt x="353" y="377"/>
                      <a:pt x="355" y="375"/>
                    </a:cubicBezTo>
                    <a:cubicBezTo>
                      <a:pt x="357" y="373"/>
                      <a:pt x="358" y="371"/>
                      <a:pt x="360" y="368"/>
                    </a:cubicBezTo>
                    <a:cubicBezTo>
                      <a:pt x="364" y="364"/>
                      <a:pt x="368" y="360"/>
                      <a:pt x="372" y="355"/>
                    </a:cubicBezTo>
                    <a:cubicBezTo>
                      <a:pt x="373" y="353"/>
                      <a:pt x="375" y="351"/>
                      <a:pt x="377" y="349"/>
                    </a:cubicBezTo>
                    <a:cubicBezTo>
                      <a:pt x="374" y="353"/>
                      <a:pt x="371" y="357"/>
                      <a:pt x="368" y="361"/>
                    </a:cubicBezTo>
                    <a:close/>
                    <a:moveTo>
                      <a:pt x="376" y="93"/>
                    </a:moveTo>
                    <a:cubicBezTo>
                      <a:pt x="376" y="94"/>
                      <a:pt x="377" y="96"/>
                      <a:pt x="378" y="97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5" y="95"/>
                      <a:pt x="373" y="93"/>
                      <a:pt x="371" y="91"/>
                    </a:cubicBezTo>
                    <a:cubicBezTo>
                      <a:pt x="371" y="91"/>
                      <a:pt x="372" y="92"/>
                      <a:pt x="372" y="92"/>
                    </a:cubicBezTo>
                    <a:cubicBezTo>
                      <a:pt x="373" y="92"/>
                      <a:pt x="373" y="92"/>
                      <a:pt x="373" y="92"/>
                    </a:cubicBezTo>
                    <a:cubicBezTo>
                      <a:pt x="369" y="89"/>
                      <a:pt x="366" y="87"/>
                      <a:pt x="364" y="85"/>
                    </a:cubicBezTo>
                    <a:cubicBezTo>
                      <a:pt x="362" y="82"/>
                      <a:pt x="358" y="80"/>
                      <a:pt x="355" y="78"/>
                    </a:cubicBezTo>
                    <a:cubicBezTo>
                      <a:pt x="354" y="77"/>
                      <a:pt x="353" y="76"/>
                      <a:pt x="353" y="77"/>
                    </a:cubicBezTo>
                    <a:cubicBezTo>
                      <a:pt x="353" y="76"/>
                      <a:pt x="352" y="76"/>
                      <a:pt x="352" y="76"/>
                    </a:cubicBezTo>
                    <a:cubicBezTo>
                      <a:pt x="347" y="73"/>
                      <a:pt x="343" y="70"/>
                      <a:pt x="340" y="67"/>
                    </a:cubicBezTo>
                    <a:cubicBezTo>
                      <a:pt x="341" y="67"/>
                      <a:pt x="345" y="70"/>
                      <a:pt x="347" y="71"/>
                    </a:cubicBezTo>
                    <a:cubicBezTo>
                      <a:pt x="349" y="73"/>
                      <a:pt x="352" y="74"/>
                      <a:pt x="354" y="76"/>
                    </a:cubicBezTo>
                    <a:cubicBezTo>
                      <a:pt x="355" y="77"/>
                      <a:pt x="356" y="78"/>
                      <a:pt x="356" y="78"/>
                    </a:cubicBezTo>
                    <a:cubicBezTo>
                      <a:pt x="356" y="77"/>
                      <a:pt x="357" y="78"/>
                      <a:pt x="358" y="79"/>
                    </a:cubicBezTo>
                    <a:cubicBezTo>
                      <a:pt x="359" y="79"/>
                      <a:pt x="360" y="81"/>
                      <a:pt x="362" y="82"/>
                    </a:cubicBezTo>
                    <a:cubicBezTo>
                      <a:pt x="364" y="83"/>
                      <a:pt x="366" y="85"/>
                      <a:pt x="369" y="87"/>
                    </a:cubicBezTo>
                    <a:cubicBezTo>
                      <a:pt x="371" y="89"/>
                      <a:pt x="373" y="91"/>
                      <a:pt x="375" y="93"/>
                    </a:cubicBezTo>
                    <a:cubicBezTo>
                      <a:pt x="374" y="90"/>
                      <a:pt x="376" y="93"/>
                      <a:pt x="380" y="96"/>
                    </a:cubicBezTo>
                    <a:cubicBezTo>
                      <a:pt x="372" y="88"/>
                      <a:pt x="364" y="81"/>
                      <a:pt x="356" y="75"/>
                    </a:cubicBezTo>
                    <a:cubicBezTo>
                      <a:pt x="356" y="75"/>
                      <a:pt x="356" y="75"/>
                      <a:pt x="356" y="75"/>
                    </a:cubicBezTo>
                    <a:cubicBezTo>
                      <a:pt x="359" y="77"/>
                      <a:pt x="362" y="79"/>
                      <a:pt x="365" y="81"/>
                    </a:cubicBezTo>
                    <a:cubicBezTo>
                      <a:pt x="368" y="83"/>
                      <a:pt x="370" y="86"/>
                      <a:pt x="373" y="89"/>
                    </a:cubicBezTo>
                    <a:cubicBezTo>
                      <a:pt x="375" y="91"/>
                      <a:pt x="378" y="93"/>
                      <a:pt x="380" y="95"/>
                    </a:cubicBezTo>
                    <a:cubicBezTo>
                      <a:pt x="380" y="96"/>
                      <a:pt x="380" y="96"/>
                      <a:pt x="380" y="97"/>
                    </a:cubicBezTo>
                    <a:cubicBezTo>
                      <a:pt x="380" y="97"/>
                      <a:pt x="380" y="97"/>
                      <a:pt x="380" y="97"/>
                    </a:cubicBezTo>
                    <a:cubicBezTo>
                      <a:pt x="379" y="96"/>
                      <a:pt x="377" y="95"/>
                      <a:pt x="376" y="93"/>
                    </a:cubicBezTo>
                    <a:close/>
                    <a:moveTo>
                      <a:pt x="344" y="420"/>
                    </a:moveTo>
                    <a:cubicBezTo>
                      <a:pt x="341" y="421"/>
                      <a:pt x="345" y="419"/>
                      <a:pt x="348" y="417"/>
                    </a:cubicBezTo>
                    <a:cubicBezTo>
                      <a:pt x="347" y="418"/>
                      <a:pt x="345" y="419"/>
                      <a:pt x="344" y="420"/>
                    </a:cubicBezTo>
                    <a:close/>
                    <a:moveTo>
                      <a:pt x="363" y="396"/>
                    </a:moveTo>
                    <a:cubicBezTo>
                      <a:pt x="368" y="390"/>
                      <a:pt x="369" y="391"/>
                      <a:pt x="371" y="390"/>
                    </a:cubicBezTo>
                    <a:cubicBezTo>
                      <a:pt x="370" y="391"/>
                      <a:pt x="369" y="392"/>
                      <a:pt x="368" y="392"/>
                    </a:cubicBezTo>
                    <a:cubicBezTo>
                      <a:pt x="364" y="395"/>
                      <a:pt x="364" y="395"/>
                      <a:pt x="364" y="395"/>
                    </a:cubicBezTo>
                    <a:cubicBezTo>
                      <a:pt x="361" y="397"/>
                      <a:pt x="361" y="397"/>
                      <a:pt x="361" y="397"/>
                    </a:cubicBezTo>
                    <a:cubicBezTo>
                      <a:pt x="362" y="397"/>
                      <a:pt x="362" y="396"/>
                      <a:pt x="363" y="396"/>
                    </a:cubicBezTo>
                    <a:close/>
                    <a:moveTo>
                      <a:pt x="351" y="406"/>
                    </a:moveTo>
                    <a:cubicBezTo>
                      <a:pt x="353" y="404"/>
                      <a:pt x="356" y="402"/>
                      <a:pt x="358" y="400"/>
                    </a:cubicBezTo>
                    <a:cubicBezTo>
                      <a:pt x="360" y="399"/>
                      <a:pt x="362" y="397"/>
                      <a:pt x="365" y="395"/>
                    </a:cubicBezTo>
                    <a:cubicBezTo>
                      <a:pt x="366" y="394"/>
                      <a:pt x="367" y="394"/>
                      <a:pt x="368" y="393"/>
                    </a:cubicBezTo>
                    <a:cubicBezTo>
                      <a:pt x="369" y="392"/>
                      <a:pt x="370" y="391"/>
                      <a:pt x="371" y="390"/>
                    </a:cubicBezTo>
                    <a:cubicBezTo>
                      <a:pt x="371" y="390"/>
                      <a:pt x="371" y="390"/>
                      <a:pt x="371" y="390"/>
                    </a:cubicBezTo>
                    <a:cubicBezTo>
                      <a:pt x="372" y="390"/>
                      <a:pt x="372" y="390"/>
                      <a:pt x="372" y="390"/>
                    </a:cubicBezTo>
                    <a:cubicBezTo>
                      <a:pt x="369" y="393"/>
                      <a:pt x="366" y="395"/>
                      <a:pt x="363" y="398"/>
                    </a:cubicBezTo>
                    <a:cubicBezTo>
                      <a:pt x="361" y="399"/>
                      <a:pt x="359" y="401"/>
                      <a:pt x="359" y="401"/>
                    </a:cubicBezTo>
                    <a:cubicBezTo>
                      <a:pt x="359" y="401"/>
                      <a:pt x="360" y="401"/>
                      <a:pt x="361" y="400"/>
                    </a:cubicBezTo>
                    <a:cubicBezTo>
                      <a:pt x="362" y="399"/>
                      <a:pt x="365" y="397"/>
                      <a:pt x="367" y="395"/>
                    </a:cubicBezTo>
                    <a:cubicBezTo>
                      <a:pt x="368" y="394"/>
                      <a:pt x="370" y="392"/>
                      <a:pt x="372" y="390"/>
                    </a:cubicBezTo>
                    <a:cubicBezTo>
                      <a:pt x="372" y="390"/>
                      <a:pt x="372" y="391"/>
                      <a:pt x="372" y="391"/>
                    </a:cubicBezTo>
                    <a:cubicBezTo>
                      <a:pt x="372" y="391"/>
                      <a:pt x="371" y="392"/>
                      <a:pt x="371" y="393"/>
                    </a:cubicBezTo>
                    <a:cubicBezTo>
                      <a:pt x="370" y="393"/>
                      <a:pt x="370" y="394"/>
                      <a:pt x="369" y="394"/>
                    </a:cubicBezTo>
                    <a:cubicBezTo>
                      <a:pt x="368" y="395"/>
                      <a:pt x="368" y="395"/>
                      <a:pt x="367" y="396"/>
                    </a:cubicBezTo>
                    <a:cubicBezTo>
                      <a:pt x="366" y="397"/>
                      <a:pt x="366" y="397"/>
                      <a:pt x="365" y="398"/>
                    </a:cubicBezTo>
                    <a:cubicBezTo>
                      <a:pt x="364" y="399"/>
                      <a:pt x="362" y="400"/>
                      <a:pt x="361" y="401"/>
                    </a:cubicBezTo>
                    <a:cubicBezTo>
                      <a:pt x="356" y="404"/>
                      <a:pt x="354" y="404"/>
                      <a:pt x="351" y="406"/>
                    </a:cubicBezTo>
                    <a:close/>
                    <a:moveTo>
                      <a:pt x="373" y="392"/>
                    </a:moveTo>
                    <a:cubicBezTo>
                      <a:pt x="372" y="393"/>
                      <a:pt x="372" y="394"/>
                      <a:pt x="371" y="395"/>
                    </a:cubicBezTo>
                    <a:cubicBezTo>
                      <a:pt x="371" y="395"/>
                      <a:pt x="370" y="396"/>
                      <a:pt x="370" y="396"/>
                    </a:cubicBezTo>
                    <a:cubicBezTo>
                      <a:pt x="371" y="395"/>
                      <a:pt x="372" y="394"/>
                      <a:pt x="373" y="392"/>
                    </a:cubicBezTo>
                    <a:close/>
                    <a:moveTo>
                      <a:pt x="367" y="397"/>
                    </a:moveTo>
                    <a:cubicBezTo>
                      <a:pt x="367" y="398"/>
                      <a:pt x="366" y="398"/>
                      <a:pt x="365" y="399"/>
                    </a:cubicBezTo>
                    <a:cubicBezTo>
                      <a:pt x="364" y="400"/>
                      <a:pt x="362" y="401"/>
                      <a:pt x="361" y="403"/>
                    </a:cubicBezTo>
                    <a:cubicBezTo>
                      <a:pt x="362" y="401"/>
                      <a:pt x="363" y="400"/>
                      <a:pt x="365" y="399"/>
                    </a:cubicBezTo>
                    <a:cubicBezTo>
                      <a:pt x="365" y="399"/>
                      <a:pt x="366" y="398"/>
                      <a:pt x="367" y="397"/>
                    </a:cubicBezTo>
                    <a:close/>
                    <a:moveTo>
                      <a:pt x="358" y="406"/>
                    </a:move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63" y="402"/>
                      <a:pt x="367" y="399"/>
                      <a:pt x="371" y="395"/>
                    </a:cubicBezTo>
                    <a:cubicBezTo>
                      <a:pt x="371" y="396"/>
                      <a:pt x="370" y="397"/>
                      <a:pt x="369" y="397"/>
                    </a:cubicBezTo>
                    <a:cubicBezTo>
                      <a:pt x="369" y="397"/>
                      <a:pt x="369" y="398"/>
                      <a:pt x="368" y="398"/>
                    </a:cubicBezTo>
                    <a:cubicBezTo>
                      <a:pt x="367" y="400"/>
                      <a:pt x="365" y="401"/>
                      <a:pt x="363" y="402"/>
                    </a:cubicBezTo>
                    <a:cubicBezTo>
                      <a:pt x="362" y="403"/>
                      <a:pt x="360" y="405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lose/>
                    <a:moveTo>
                      <a:pt x="355" y="408"/>
                    </a:moveTo>
                    <a:cubicBezTo>
                      <a:pt x="356" y="408"/>
                      <a:pt x="357" y="407"/>
                      <a:pt x="358" y="406"/>
                    </a:cubicBezTo>
                    <a:cubicBezTo>
                      <a:pt x="360" y="405"/>
                      <a:pt x="362" y="404"/>
                      <a:pt x="364" y="402"/>
                    </a:cubicBezTo>
                    <a:cubicBezTo>
                      <a:pt x="368" y="399"/>
                      <a:pt x="368" y="399"/>
                      <a:pt x="368" y="399"/>
                    </a:cubicBezTo>
                    <a:cubicBezTo>
                      <a:pt x="367" y="400"/>
                      <a:pt x="367" y="400"/>
                      <a:pt x="366" y="401"/>
                    </a:cubicBezTo>
                    <a:cubicBezTo>
                      <a:pt x="362" y="404"/>
                      <a:pt x="357" y="408"/>
                      <a:pt x="352" y="411"/>
                    </a:cubicBezTo>
                    <a:cubicBezTo>
                      <a:pt x="353" y="410"/>
                      <a:pt x="354" y="409"/>
                      <a:pt x="355" y="408"/>
                    </a:cubicBezTo>
                    <a:close/>
                    <a:moveTo>
                      <a:pt x="355" y="412"/>
                    </a:moveTo>
                    <a:cubicBezTo>
                      <a:pt x="354" y="413"/>
                      <a:pt x="351" y="414"/>
                      <a:pt x="352" y="414"/>
                    </a:cubicBezTo>
                    <a:cubicBezTo>
                      <a:pt x="354" y="413"/>
                      <a:pt x="355" y="412"/>
                      <a:pt x="357" y="410"/>
                    </a:cubicBezTo>
                    <a:lnTo>
                      <a:pt x="355" y="412"/>
                    </a:lnTo>
                    <a:close/>
                    <a:moveTo>
                      <a:pt x="360" y="408"/>
                    </a:moveTo>
                    <a:cubicBezTo>
                      <a:pt x="360" y="408"/>
                      <a:pt x="359" y="408"/>
                      <a:pt x="359" y="408"/>
                    </a:cubicBezTo>
                    <a:cubicBezTo>
                      <a:pt x="359" y="408"/>
                      <a:pt x="360" y="407"/>
                      <a:pt x="362" y="406"/>
                    </a:cubicBezTo>
                    <a:cubicBezTo>
                      <a:pt x="362" y="406"/>
                      <a:pt x="363" y="405"/>
                      <a:pt x="363" y="405"/>
                    </a:cubicBezTo>
                    <a:lnTo>
                      <a:pt x="360" y="408"/>
                    </a:lnTo>
                    <a:close/>
                    <a:moveTo>
                      <a:pt x="365" y="405"/>
                    </a:moveTo>
                    <a:cubicBezTo>
                      <a:pt x="365" y="406"/>
                      <a:pt x="364" y="406"/>
                      <a:pt x="363" y="407"/>
                    </a:cubicBezTo>
                    <a:cubicBezTo>
                      <a:pt x="364" y="406"/>
                      <a:pt x="365" y="405"/>
                      <a:pt x="366" y="404"/>
                    </a:cubicBezTo>
                    <a:cubicBezTo>
                      <a:pt x="366" y="404"/>
                      <a:pt x="366" y="405"/>
                      <a:pt x="365" y="405"/>
                    </a:cubicBezTo>
                    <a:close/>
                    <a:moveTo>
                      <a:pt x="372" y="396"/>
                    </a:moveTo>
                    <a:cubicBezTo>
                      <a:pt x="371" y="397"/>
                      <a:pt x="369" y="399"/>
                      <a:pt x="368" y="400"/>
                    </a:cubicBezTo>
                    <a:cubicBezTo>
                      <a:pt x="370" y="398"/>
                      <a:pt x="372" y="395"/>
                      <a:pt x="375" y="393"/>
                    </a:cubicBezTo>
                    <a:cubicBezTo>
                      <a:pt x="374" y="394"/>
                      <a:pt x="373" y="395"/>
                      <a:pt x="372" y="396"/>
                    </a:cubicBezTo>
                    <a:close/>
                    <a:moveTo>
                      <a:pt x="267" y="17"/>
                    </a:moveTo>
                    <a:cubicBezTo>
                      <a:pt x="259" y="17"/>
                      <a:pt x="255" y="16"/>
                      <a:pt x="247" y="15"/>
                    </a:cubicBezTo>
                    <a:cubicBezTo>
                      <a:pt x="244" y="17"/>
                      <a:pt x="247" y="17"/>
                      <a:pt x="267" y="17"/>
                    </a:cubicBezTo>
                    <a:close/>
                    <a:moveTo>
                      <a:pt x="454" y="290"/>
                    </a:moveTo>
                    <a:cubicBezTo>
                      <a:pt x="453" y="294"/>
                      <a:pt x="451" y="299"/>
                      <a:pt x="450" y="298"/>
                    </a:cubicBezTo>
                    <a:cubicBezTo>
                      <a:pt x="450" y="301"/>
                      <a:pt x="450" y="302"/>
                      <a:pt x="450" y="303"/>
                    </a:cubicBezTo>
                    <a:cubicBezTo>
                      <a:pt x="451" y="304"/>
                      <a:pt x="451" y="304"/>
                      <a:pt x="450" y="306"/>
                    </a:cubicBezTo>
                    <a:cubicBezTo>
                      <a:pt x="450" y="307"/>
                      <a:pt x="450" y="308"/>
                      <a:pt x="449" y="309"/>
                    </a:cubicBezTo>
                    <a:cubicBezTo>
                      <a:pt x="450" y="307"/>
                      <a:pt x="451" y="306"/>
                      <a:pt x="451" y="304"/>
                    </a:cubicBezTo>
                    <a:cubicBezTo>
                      <a:pt x="452" y="302"/>
                      <a:pt x="453" y="299"/>
                      <a:pt x="454" y="297"/>
                    </a:cubicBezTo>
                    <a:cubicBezTo>
                      <a:pt x="455" y="292"/>
                      <a:pt x="456" y="288"/>
                      <a:pt x="457" y="282"/>
                    </a:cubicBezTo>
                    <a:cubicBezTo>
                      <a:pt x="458" y="277"/>
                      <a:pt x="459" y="272"/>
                      <a:pt x="460" y="267"/>
                    </a:cubicBezTo>
                    <a:cubicBezTo>
                      <a:pt x="458" y="273"/>
                      <a:pt x="458" y="279"/>
                      <a:pt x="456" y="283"/>
                    </a:cubicBezTo>
                    <a:cubicBezTo>
                      <a:pt x="456" y="286"/>
                      <a:pt x="454" y="296"/>
                      <a:pt x="454" y="290"/>
                    </a:cubicBezTo>
                    <a:close/>
                    <a:moveTo>
                      <a:pt x="475" y="230"/>
                    </a:moveTo>
                    <a:cubicBezTo>
                      <a:pt x="475" y="233"/>
                      <a:pt x="475" y="237"/>
                      <a:pt x="475" y="241"/>
                    </a:cubicBezTo>
                    <a:cubicBezTo>
                      <a:pt x="475" y="244"/>
                      <a:pt x="475" y="248"/>
                      <a:pt x="474" y="251"/>
                    </a:cubicBezTo>
                    <a:cubicBezTo>
                      <a:pt x="475" y="253"/>
                      <a:pt x="474" y="262"/>
                      <a:pt x="475" y="262"/>
                    </a:cubicBezTo>
                    <a:cubicBezTo>
                      <a:pt x="475" y="259"/>
                      <a:pt x="475" y="252"/>
                      <a:pt x="476" y="246"/>
                    </a:cubicBezTo>
                    <a:cubicBezTo>
                      <a:pt x="476" y="239"/>
                      <a:pt x="475" y="233"/>
                      <a:pt x="475" y="230"/>
                    </a:cubicBezTo>
                    <a:close/>
                    <a:moveTo>
                      <a:pt x="474" y="251"/>
                    </a:move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lose/>
                    <a:moveTo>
                      <a:pt x="472" y="265"/>
                    </a:moveTo>
                    <a:cubicBezTo>
                      <a:pt x="471" y="270"/>
                      <a:pt x="470" y="275"/>
                      <a:pt x="469" y="281"/>
                    </a:cubicBezTo>
                    <a:cubicBezTo>
                      <a:pt x="470" y="277"/>
                      <a:pt x="471" y="274"/>
                      <a:pt x="472" y="271"/>
                    </a:cubicBezTo>
                    <a:cubicBezTo>
                      <a:pt x="473" y="269"/>
                      <a:pt x="473" y="266"/>
                      <a:pt x="473" y="263"/>
                    </a:cubicBezTo>
                    <a:cubicBezTo>
                      <a:pt x="474" y="259"/>
                      <a:pt x="474" y="255"/>
                      <a:pt x="474" y="251"/>
                    </a:cubicBezTo>
                    <a:cubicBezTo>
                      <a:pt x="473" y="254"/>
                      <a:pt x="473" y="259"/>
                      <a:pt x="473" y="261"/>
                    </a:cubicBezTo>
                    <a:cubicBezTo>
                      <a:pt x="472" y="263"/>
                      <a:pt x="472" y="263"/>
                      <a:pt x="472" y="265"/>
                    </a:cubicBezTo>
                    <a:close/>
                    <a:moveTo>
                      <a:pt x="122" y="263"/>
                    </a:move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lose/>
                    <a:moveTo>
                      <a:pt x="126" y="249"/>
                    </a:moveTo>
                    <a:cubicBezTo>
                      <a:pt x="126" y="251"/>
                      <a:pt x="126" y="253"/>
                      <a:pt x="126" y="255"/>
                    </a:cubicBezTo>
                    <a:cubicBezTo>
                      <a:pt x="126" y="256"/>
                      <a:pt x="125" y="258"/>
                      <a:pt x="125" y="260"/>
                    </a:cubicBezTo>
                    <a:cubicBezTo>
                      <a:pt x="125" y="265"/>
                      <a:pt x="125" y="265"/>
                      <a:pt x="125" y="265"/>
                    </a:cubicBezTo>
                    <a:cubicBezTo>
                      <a:pt x="126" y="267"/>
                      <a:pt x="125" y="269"/>
                      <a:pt x="126" y="271"/>
                    </a:cubicBezTo>
                    <a:cubicBezTo>
                      <a:pt x="126" y="269"/>
                      <a:pt x="126" y="268"/>
                      <a:pt x="126" y="267"/>
                    </a:cubicBezTo>
                    <a:cubicBezTo>
                      <a:pt x="126" y="267"/>
                      <a:pt x="126" y="269"/>
                      <a:pt x="126" y="269"/>
                    </a:cubicBezTo>
                    <a:cubicBezTo>
                      <a:pt x="126" y="266"/>
                      <a:pt x="126" y="262"/>
                      <a:pt x="126" y="259"/>
                    </a:cubicBezTo>
                    <a:cubicBezTo>
                      <a:pt x="127" y="255"/>
                      <a:pt x="127" y="252"/>
                      <a:pt x="126" y="249"/>
                    </a:cubicBezTo>
                    <a:close/>
                    <a:moveTo>
                      <a:pt x="118" y="244"/>
                    </a:moveTo>
                    <a:cubicBezTo>
                      <a:pt x="119" y="244"/>
                      <a:pt x="118" y="244"/>
                      <a:pt x="118" y="245"/>
                    </a:cubicBezTo>
                    <a:cubicBezTo>
                      <a:pt x="118" y="246"/>
                      <a:pt x="118" y="247"/>
                      <a:pt x="118" y="248"/>
                    </a:cubicBezTo>
                    <a:cubicBezTo>
                      <a:pt x="118" y="251"/>
                      <a:pt x="118" y="252"/>
                      <a:pt x="119" y="252"/>
                    </a:cubicBezTo>
                    <a:cubicBezTo>
                      <a:pt x="119" y="252"/>
                      <a:pt x="119" y="250"/>
                      <a:pt x="119" y="248"/>
                    </a:cubicBezTo>
                    <a:cubicBezTo>
                      <a:pt x="119" y="248"/>
                      <a:pt x="119" y="247"/>
                      <a:pt x="120" y="246"/>
                    </a:cubicBezTo>
                    <a:cubicBezTo>
                      <a:pt x="121" y="243"/>
                      <a:pt x="121" y="242"/>
                      <a:pt x="121" y="240"/>
                    </a:cubicBezTo>
                    <a:cubicBezTo>
                      <a:pt x="121" y="239"/>
                      <a:pt x="120" y="239"/>
                      <a:pt x="121" y="237"/>
                    </a:cubicBezTo>
                    <a:cubicBezTo>
                      <a:pt x="121" y="236"/>
                      <a:pt x="122" y="233"/>
                      <a:pt x="123" y="234"/>
                    </a:cubicBezTo>
                    <a:cubicBezTo>
                      <a:pt x="123" y="235"/>
                      <a:pt x="123" y="236"/>
                      <a:pt x="123" y="238"/>
                    </a:cubicBezTo>
                    <a:cubicBezTo>
                      <a:pt x="122" y="239"/>
                      <a:pt x="122" y="240"/>
                      <a:pt x="122" y="242"/>
                    </a:cubicBezTo>
                    <a:cubicBezTo>
                      <a:pt x="123" y="240"/>
                      <a:pt x="123" y="237"/>
                      <a:pt x="124" y="234"/>
                    </a:cubicBezTo>
                    <a:cubicBezTo>
                      <a:pt x="125" y="230"/>
                      <a:pt x="123" y="233"/>
                      <a:pt x="123" y="233"/>
                    </a:cubicBezTo>
                    <a:cubicBezTo>
                      <a:pt x="123" y="231"/>
                      <a:pt x="125" y="228"/>
                      <a:pt x="125" y="227"/>
                    </a:cubicBezTo>
                    <a:cubicBezTo>
                      <a:pt x="124" y="228"/>
                      <a:pt x="124" y="229"/>
                      <a:pt x="123" y="230"/>
                    </a:cubicBezTo>
                    <a:cubicBezTo>
                      <a:pt x="123" y="230"/>
                      <a:pt x="123" y="230"/>
                      <a:pt x="123" y="230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27" y="219"/>
                      <a:pt x="128" y="217"/>
                      <a:pt x="129" y="214"/>
                    </a:cubicBezTo>
                    <a:cubicBezTo>
                      <a:pt x="130" y="212"/>
                      <a:pt x="131" y="210"/>
                      <a:pt x="132" y="207"/>
                    </a:cubicBezTo>
                    <a:cubicBezTo>
                      <a:pt x="132" y="207"/>
                      <a:pt x="133" y="205"/>
                      <a:pt x="132" y="205"/>
                    </a:cubicBezTo>
                    <a:cubicBezTo>
                      <a:pt x="132" y="205"/>
                      <a:pt x="132" y="206"/>
                      <a:pt x="131" y="207"/>
                    </a:cubicBezTo>
                    <a:cubicBezTo>
                      <a:pt x="130" y="208"/>
                      <a:pt x="129" y="210"/>
                      <a:pt x="128" y="211"/>
                    </a:cubicBezTo>
                    <a:cubicBezTo>
                      <a:pt x="128" y="212"/>
                      <a:pt x="127" y="213"/>
                      <a:pt x="127" y="213"/>
                    </a:cubicBezTo>
                    <a:cubicBezTo>
                      <a:pt x="126" y="214"/>
                      <a:pt x="126" y="215"/>
                      <a:pt x="126" y="216"/>
                    </a:cubicBezTo>
                    <a:cubicBezTo>
                      <a:pt x="125" y="218"/>
                      <a:pt x="124" y="219"/>
                      <a:pt x="123" y="221"/>
                    </a:cubicBezTo>
                    <a:cubicBezTo>
                      <a:pt x="123" y="223"/>
                      <a:pt x="122" y="224"/>
                      <a:pt x="121" y="226"/>
                    </a:cubicBezTo>
                    <a:cubicBezTo>
                      <a:pt x="121" y="228"/>
                      <a:pt x="121" y="229"/>
                      <a:pt x="122" y="229"/>
                    </a:cubicBezTo>
                    <a:cubicBezTo>
                      <a:pt x="123" y="226"/>
                      <a:pt x="122" y="228"/>
                      <a:pt x="122" y="229"/>
                    </a:cubicBezTo>
                    <a:cubicBezTo>
                      <a:pt x="121" y="231"/>
                      <a:pt x="121" y="232"/>
                      <a:pt x="121" y="234"/>
                    </a:cubicBezTo>
                    <a:cubicBezTo>
                      <a:pt x="120" y="235"/>
                      <a:pt x="120" y="237"/>
                      <a:pt x="120" y="238"/>
                    </a:cubicBezTo>
                    <a:cubicBezTo>
                      <a:pt x="120" y="238"/>
                      <a:pt x="120" y="239"/>
                      <a:pt x="120" y="240"/>
                    </a:cubicBezTo>
                    <a:cubicBezTo>
                      <a:pt x="119" y="240"/>
                      <a:pt x="119" y="240"/>
                      <a:pt x="119" y="239"/>
                    </a:cubicBezTo>
                    <a:cubicBezTo>
                      <a:pt x="119" y="239"/>
                      <a:pt x="119" y="238"/>
                      <a:pt x="119" y="238"/>
                    </a:cubicBezTo>
                    <a:cubicBezTo>
                      <a:pt x="118" y="238"/>
                      <a:pt x="118" y="238"/>
                      <a:pt x="119" y="236"/>
                    </a:cubicBezTo>
                    <a:cubicBezTo>
                      <a:pt x="120" y="235"/>
                      <a:pt x="120" y="233"/>
                      <a:pt x="120" y="231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19" y="231"/>
                      <a:pt x="119" y="231"/>
                      <a:pt x="119" y="232"/>
                    </a:cubicBezTo>
                    <a:cubicBezTo>
                      <a:pt x="118" y="233"/>
                      <a:pt x="118" y="234"/>
                      <a:pt x="118" y="236"/>
                    </a:cubicBezTo>
                    <a:cubicBezTo>
                      <a:pt x="118" y="237"/>
                      <a:pt x="118" y="238"/>
                      <a:pt x="118" y="239"/>
                    </a:cubicBezTo>
                    <a:cubicBezTo>
                      <a:pt x="118" y="242"/>
                      <a:pt x="118" y="243"/>
                      <a:pt x="118" y="244"/>
                    </a:cubicBezTo>
                    <a:close/>
                    <a:moveTo>
                      <a:pt x="122" y="256"/>
                    </a:moveTo>
                    <a:cubicBezTo>
                      <a:pt x="122" y="259"/>
                      <a:pt x="122" y="262"/>
                      <a:pt x="122" y="266"/>
                    </a:cubicBezTo>
                    <a:cubicBezTo>
                      <a:pt x="123" y="264"/>
                      <a:pt x="122" y="261"/>
                      <a:pt x="123" y="259"/>
                    </a:cubicBezTo>
                    <a:cubicBezTo>
                      <a:pt x="123" y="261"/>
                      <a:pt x="123" y="262"/>
                      <a:pt x="123" y="264"/>
                    </a:cubicBezTo>
                    <a:cubicBezTo>
                      <a:pt x="123" y="263"/>
                      <a:pt x="124" y="261"/>
                      <a:pt x="124" y="259"/>
                    </a:cubicBezTo>
                    <a:cubicBezTo>
                      <a:pt x="124" y="256"/>
                      <a:pt x="125" y="253"/>
                      <a:pt x="125" y="248"/>
                    </a:cubicBezTo>
                    <a:cubicBezTo>
                      <a:pt x="124" y="250"/>
                      <a:pt x="124" y="251"/>
                      <a:pt x="124" y="253"/>
                    </a:cubicBezTo>
                    <a:cubicBezTo>
                      <a:pt x="123" y="254"/>
                      <a:pt x="123" y="256"/>
                      <a:pt x="123" y="254"/>
                    </a:cubicBezTo>
                    <a:cubicBezTo>
                      <a:pt x="122" y="254"/>
                      <a:pt x="122" y="253"/>
                      <a:pt x="121" y="256"/>
                    </a:cubicBezTo>
                    <a:cubicBezTo>
                      <a:pt x="121" y="258"/>
                      <a:pt x="120" y="261"/>
                      <a:pt x="122" y="263"/>
                    </a:cubicBezTo>
                    <a:cubicBezTo>
                      <a:pt x="122" y="259"/>
                      <a:pt x="122" y="259"/>
                      <a:pt x="122" y="259"/>
                    </a:cubicBezTo>
                    <a:cubicBezTo>
                      <a:pt x="122" y="258"/>
                      <a:pt x="122" y="257"/>
                      <a:pt x="122" y="256"/>
                    </a:cubicBezTo>
                    <a:close/>
                    <a:moveTo>
                      <a:pt x="140" y="253"/>
                    </a:moveTo>
                    <a:cubicBezTo>
                      <a:pt x="141" y="252"/>
                      <a:pt x="141" y="250"/>
                      <a:pt x="141" y="249"/>
                    </a:cubicBezTo>
                    <a:cubicBezTo>
                      <a:pt x="141" y="248"/>
                      <a:pt x="142" y="247"/>
                      <a:pt x="142" y="246"/>
                    </a:cubicBezTo>
                    <a:cubicBezTo>
                      <a:pt x="142" y="246"/>
                      <a:pt x="143" y="245"/>
                      <a:pt x="142" y="245"/>
                    </a:cubicBezTo>
                    <a:cubicBezTo>
                      <a:pt x="141" y="245"/>
                      <a:pt x="143" y="243"/>
                      <a:pt x="142" y="242"/>
                    </a:cubicBezTo>
                    <a:cubicBezTo>
                      <a:pt x="142" y="242"/>
                      <a:pt x="141" y="243"/>
                      <a:pt x="141" y="244"/>
                    </a:cubicBezTo>
                    <a:cubicBezTo>
                      <a:pt x="140" y="247"/>
                      <a:pt x="140" y="246"/>
                      <a:pt x="140" y="246"/>
                    </a:cubicBezTo>
                    <a:cubicBezTo>
                      <a:pt x="139" y="244"/>
                      <a:pt x="139" y="245"/>
                      <a:pt x="138" y="246"/>
                    </a:cubicBezTo>
                    <a:cubicBezTo>
                      <a:pt x="138" y="247"/>
                      <a:pt x="137" y="248"/>
                      <a:pt x="137" y="249"/>
                    </a:cubicBezTo>
                    <a:cubicBezTo>
                      <a:pt x="137" y="250"/>
                      <a:pt x="137" y="251"/>
                      <a:pt x="137" y="251"/>
                    </a:cubicBezTo>
                    <a:cubicBezTo>
                      <a:pt x="139" y="253"/>
                      <a:pt x="138" y="256"/>
                      <a:pt x="138" y="258"/>
                    </a:cubicBezTo>
                    <a:cubicBezTo>
                      <a:pt x="138" y="255"/>
                      <a:pt x="139" y="252"/>
                      <a:pt x="139" y="250"/>
                    </a:cubicBezTo>
                    <a:cubicBezTo>
                      <a:pt x="140" y="251"/>
                      <a:pt x="140" y="253"/>
                      <a:pt x="139" y="255"/>
                    </a:cubicBezTo>
                    <a:cubicBezTo>
                      <a:pt x="139" y="257"/>
                      <a:pt x="139" y="258"/>
                      <a:pt x="140" y="259"/>
                    </a:cubicBezTo>
                    <a:cubicBezTo>
                      <a:pt x="140" y="258"/>
                      <a:pt x="140" y="257"/>
                      <a:pt x="140" y="256"/>
                    </a:cubicBezTo>
                    <a:cubicBezTo>
                      <a:pt x="140" y="255"/>
                      <a:pt x="140" y="254"/>
                      <a:pt x="140" y="253"/>
                    </a:cubicBezTo>
                    <a:close/>
                    <a:moveTo>
                      <a:pt x="131" y="219"/>
                    </a:moveTo>
                    <a:cubicBezTo>
                      <a:pt x="131" y="219"/>
                      <a:pt x="130" y="219"/>
                      <a:pt x="130" y="219"/>
                    </a:cubicBezTo>
                    <a:cubicBezTo>
                      <a:pt x="130" y="218"/>
                      <a:pt x="129" y="219"/>
                      <a:pt x="128" y="220"/>
                    </a:cubicBezTo>
                    <a:cubicBezTo>
                      <a:pt x="127" y="222"/>
                      <a:pt x="126" y="224"/>
                      <a:pt x="126" y="227"/>
                    </a:cubicBezTo>
                    <a:cubicBezTo>
                      <a:pt x="126" y="227"/>
                      <a:pt x="126" y="227"/>
                      <a:pt x="126" y="226"/>
                    </a:cubicBezTo>
                    <a:cubicBezTo>
                      <a:pt x="127" y="225"/>
                      <a:pt x="127" y="224"/>
                      <a:pt x="127" y="224"/>
                    </a:cubicBezTo>
                    <a:cubicBezTo>
                      <a:pt x="128" y="222"/>
                      <a:pt x="129" y="220"/>
                      <a:pt x="129" y="220"/>
                    </a:cubicBezTo>
                    <a:cubicBezTo>
                      <a:pt x="128" y="222"/>
                      <a:pt x="128" y="224"/>
                      <a:pt x="127" y="226"/>
                    </a:cubicBezTo>
                    <a:cubicBezTo>
                      <a:pt x="127" y="228"/>
                      <a:pt x="126" y="230"/>
                      <a:pt x="125" y="232"/>
                    </a:cubicBezTo>
                    <a:cubicBezTo>
                      <a:pt x="125" y="234"/>
                      <a:pt x="124" y="236"/>
                      <a:pt x="124" y="238"/>
                    </a:cubicBezTo>
                    <a:cubicBezTo>
                      <a:pt x="124" y="240"/>
                      <a:pt x="123" y="242"/>
                      <a:pt x="123" y="244"/>
                    </a:cubicBezTo>
                    <a:cubicBezTo>
                      <a:pt x="124" y="244"/>
                      <a:pt x="124" y="241"/>
                      <a:pt x="124" y="242"/>
                    </a:cubicBezTo>
                    <a:cubicBezTo>
                      <a:pt x="125" y="243"/>
                      <a:pt x="125" y="243"/>
                      <a:pt x="125" y="240"/>
                    </a:cubicBezTo>
                    <a:cubicBezTo>
                      <a:pt x="126" y="238"/>
                      <a:pt x="126" y="236"/>
                      <a:pt x="126" y="236"/>
                    </a:cubicBezTo>
                    <a:cubicBezTo>
                      <a:pt x="126" y="231"/>
                      <a:pt x="127" y="228"/>
                      <a:pt x="129" y="226"/>
                    </a:cubicBezTo>
                    <a:cubicBezTo>
                      <a:pt x="130" y="224"/>
                      <a:pt x="130" y="223"/>
                      <a:pt x="131" y="222"/>
                    </a:cubicBezTo>
                    <a:cubicBezTo>
                      <a:pt x="129" y="224"/>
                      <a:pt x="130" y="221"/>
                      <a:pt x="131" y="219"/>
                    </a:cubicBezTo>
                    <a:close/>
                    <a:moveTo>
                      <a:pt x="156" y="243"/>
                    </a:moveTo>
                    <a:cubicBezTo>
                      <a:pt x="155" y="244"/>
                      <a:pt x="154" y="244"/>
                      <a:pt x="154" y="246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2" y="253"/>
                      <a:pt x="152" y="253"/>
                      <a:pt x="152" y="253"/>
                    </a:cubicBezTo>
                    <a:cubicBezTo>
                      <a:pt x="152" y="254"/>
                      <a:pt x="151" y="254"/>
                      <a:pt x="152" y="255"/>
                    </a:cubicBezTo>
                    <a:cubicBezTo>
                      <a:pt x="152" y="255"/>
                      <a:pt x="152" y="254"/>
                      <a:pt x="152" y="253"/>
                    </a:cubicBezTo>
                    <a:cubicBezTo>
                      <a:pt x="153" y="252"/>
                      <a:pt x="152" y="251"/>
                      <a:pt x="153" y="251"/>
                    </a:cubicBezTo>
                    <a:cubicBezTo>
                      <a:pt x="154" y="251"/>
                      <a:pt x="154" y="249"/>
                      <a:pt x="154" y="248"/>
                    </a:cubicBezTo>
                    <a:cubicBezTo>
                      <a:pt x="155" y="248"/>
                      <a:pt x="156" y="246"/>
                      <a:pt x="156" y="243"/>
                    </a:cubicBezTo>
                    <a:cubicBezTo>
                      <a:pt x="156" y="242"/>
                      <a:pt x="156" y="243"/>
                      <a:pt x="156" y="243"/>
                    </a:cubicBezTo>
                    <a:close/>
                    <a:moveTo>
                      <a:pt x="140" y="219"/>
                    </a:moveTo>
                    <a:cubicBezTo>
                      <a:pt x="140" y="219"/>
                      <a:pt x="140" y="219"/>
                      <a:pt x="141" y="218"/>
                    </a:cubicBezTo>
                    <a:cubicBezTo>
                      <a:pt x="141" y="218"/>
                      <a:pt x="141" y="217"/>
                      <a:pt x="141" y="217"/>
                    </a:cubicBezTo>
                    <a:cubicBezTo>
                      <a:pt x="143" y="216"/>
                      <a:pt x="143" y="216"/>
                      <a:pt x="143" y="213"/>
                    </a:cubicBezTo>
                    <a:cubicBezTo>
                      <a:pt x="145" y="212"/>
                      <a:pt x="146" y="211"/>
                      <a:pt x="147" y="211"/>
                    </a:cubicBezTo>
                    <a:cubicBezTo>
                      <a:pt x="147" y="211"/>
                      <a:pt x="147" y="211"/>
                      <a:pt x="148" y="209"/>
                    </a:cubicBezTo>
                    <a:cubicBezTo>
                      <a:pt x="149" y="209"/>
                      <a:pt x="149" y="208"/>
                      <a:pt x="149" y="208"/>
                    </a:cubicBezTo>
                    <a:cubicBezTo>
                      <a:pt x="149" y="208"/>
                      <a:pt x="148" y="208"/>
                      <a:pt x="147" y="209"/>
                    </a:cubicBezTo>
                    <a:cubicBezTo>
                      <a:pt x="147" y="208"/>
                      <a:pt x="145" y="211"/>
                      <a:pt x="146" y="208"/>
                    </a:cubicBezTo>
                    <a:cubicBezTo>
                      <a:pt x="147" y="206"/>
                      <a:pt x="147" y="206"/>
                      <a:pt x="148" y="204"/>
                    </a:cubicBezTo>
                    <a:cubicBezTo>
                      <a:pt x="147" y="205"/>
                      <a:pt x="146" y="206"/>
                      <a:pt x="145" y="207"/>
                    </a:cubicBezTo>
                    <a:cubicBezTo>
                      <a:pt x="144" y="209"/>
                      <a:pt x="144" y="209"/>
                      <a:pt x="144" y="209"/>
                    </a:cubicBezTo>
                    <a:cubicBezTo>
                      <a:pt x="144" y="210"/>
                      <a:pt x="144" y="210"/>
                      <a:pt x="144" y="211"/>
                    </a:cubicBezTo>
                    <a:cubicBezTo>
                      <a:pt x="143" y="212"/>
                      <a:pt x="143" y="212"/>
                      <a:pt x="143" y="212"/>
                    </a:cubicBezTo>
                    <a:cubicBezTo>
                      <a:pt x="143" y="212"/>
                      <a:pt x="143" y="212"/>
                      <a:pt x="143" y="211"/>
                    </a:cubicBezTo>
                    <a:cubicBezTo>
                      <a:pt x="143" y="210"/>
                      <a:pt x="144" y="209"/>
                      <a:pt x="144" y="209"/>
                    </a:cubicBezTo>
                    <a:cubicBezTo>
                      <a:pt x="143" y="209"/>
                      <a:pt x="142" y="210"/>
                      <a:pt x="142" y="211"/>
                    </a:cubicBezTo>
                    <a:cubicBezTo>
                      <a:pt x="141" y="214"/>
                      <a:pt x="141" y="213"/>
                      <a:pt x="140" y="213"/>
                    </a:cubicBezTo>
                    <a:cubicBezTo>
                      <a:pt x="140" y="213"/>
                      <a:pt x="139" y="212"/>
                      <a:pt x="138" y="214"/>
                    </a:cubicBezTo>
                    <a:cubicBezTo>
                      <a:pt x="137" y="215"/>
                      <a:pt x="136" y="216"/>
                      <a:pt x="136" y="217"/>
                    </a:cubicBezTo>
                    <a:cubicBezTo>
                      <a:pt x="135" y="218"/>
                      <a:pt x="135" y="220"/>
                      <a:pt x="135" y="221"/>
                    </a:cubicBezTo>
                    <a:cubicBezTo>
                      <a:pt x="136" y="220"/>
                      <a:pt x="136" y="219"/>
                      <a:pt x="136" y="218"/>
                    </a:cubicBezTo>
                    <a:cubicBezTo>
                      <a:pt x="136" y="219"/>
                      <a:pt x="137" y="220"/>
                      <a:pt x="135" y="223"/>
                    </a:cubicBezTo>
                    <a:cubicBezTo>
                      <a:pt x="135" y="223"/>
                      <a:pt x="133" y="226"/>
                      <a:pt x="133" y="227"/>
                    </a:cubicBezTo>
                    <a:cubicBezTo>
                      <a:pt x="133" y="228"/>
                      <a:pt x="133" y="230"/>
                      <a:pt x="133" y="230"/>
                    </a:cubicBezTo>
                    <a:cubicBezTo>
                      <a:pt x="132" y="228"/>
                      <a:pt x="132" y="229"/>
                      <a:pt x="132" y="231"/>
                    </a:cubicBezTo>
                    <a:cubicBezTo>
                      <a:pt x="131" y="233"/>
                      <a:pt x="131" y="234"/>
                      <a:pt x="132" y="231"/>
                    </a:cubicBezTo>
                    <a:cubicBezTo>
                      <a:pt x="132" y="233"/>
                      <a:pt x="134" y="232"/>
                      <a:pt x="133" y="235"/>
                    </a:cubicBezTo>
                    <a:cubicBezTo>
                      <a:pt x="132" y="238"/>
                      <a:pt x="133" y="240"/>
                      <a:pt x="132" y="243"/>
                    </a:cubicBezTo>
                    <a:cubicBezTo>
                      <a:pt x="133" y="241"/>
                      <a:pt x="133" y="239"/>
                      <a:pt x="134" y="238"/>
                    </a:cubicBezTo>
                    <a:cubicBezTo>
                      <a:pt x="135" y="233"/>
                      <a:pt x="135" y="233"/>
                      <a:pt x="135" y="233"/>
                    </a:cubicBezTo>
                    <a:cubicBezTo>
                      <a:pt x="136" y="231"/>
                      <a:pt x="136" y="229"/>
                      <a:pt x="137" y="228"/>
                    </a:cubicBezTo>
                    <a:cubicBezTo>
                      <a:pt x="138" y="226"/>
                      <a:pt x="139" y="225"/>
                      <a:pt x="139" y="223"/>
                    </a:cubicBezTo>
                    <a:cubicBezTo>
                      <a:pt x="140" y="222"/>
                      <a:pt x="141" y="219"/>
                      <a:pt x="140" y="219"/>
                    </a:cubicBezTo>
                    <a:close/>
                    <a:moveTo>
                      <a:pt x="304" y="308"/>
                    </a:moveTo>
                    <a:cubicBezTo>
                      <a:pt x="303" y="309"/>
                      <a:pt x="302" y="308"/>
                      <a:pt x="301" y="307"/>
                    </a:cubicBezTo>
                    <a:cubicBezTo>
                      <a:pt x="301" y="309"/>
                      <a:pt x="301" y="309"/>
                      <a:pt x="297" y="311"/>
                    </a:cubicBezTo>
                    <a:cubicBezTo>
                      <a:pt x="298" y="310"/>
                      <a:pt x="299" y="309"/>
                      <a:pt x="300" y="308"/>
                    </a:cubicBezTo>
                    <a:cubicBezTo>
                      <a:pt x="299" y="308"/>
                      <a:pt x="298" y="309"/>
                      <a:pt x="298" y="310"/>
                    </a:cubicBezTo>
                    <a:cubicBezTo>
                      <a:pt x="297" y="309"/>
                      <a:pt x="299" y="306"/>
                      <a:pt x="297" y="308"/>
                    </a:cubicBezTo>
                    <a:cubicBezTo>
                      <a:pt x="296" y="309"/>
                      <a:pt x="295" y="309"/>
                      <a:pt x="294" y="310"/>
                    </a:cubicBezTo>
                    <a:cubicBezTo>
                      <a:pt x="294" y="311"/>
                      <a:pt x="293" y="311"/>
                      <a:pt x="293" y="312"/>
                    </a:cubicBezTo>
                    <a:cubicBezTo>
                      <a:pt x="292" y="312"/>
                      <a:pt x="292" y="313"/>
                      <a:pt x="291" y="313"/>
                    </a:cubicBezTo>
                    <a:cubicBezTo>
                      <a:pt x="291" y="314"/>
                      <a:pt x="290" y="314"/>
                      <a:pt x="290" y="314"/>
                    </a:cubicBezTo>
                    <a:cubicBezTo>
                      <a:pt x="291" y="313"/>
                      <a:pt x="292" y="312"/>
                      <a:pt x="293" y="312"/>
                    </a:cubicBezTo>
                    <a:cubicBezTo>
                      <a:pt x="293" y="311"/>
                      <a:pt x="294" y="310"/>
                      <a:pt x="295" y="309"/>
                    </a:cubicBezTo>
                    <a:cubicBezTo>
                      <a:pt x="297" y="307"/>
                      <a:pt x="299" y="305"/>
                      <a:pt x="301" y="303"/>
                    </a:cubicBezTo>
                    <a:cubicBezTo>
                      <a:pt x="299" y="305"/>
                      <a:pt x="297" y="305"/>
                      <a:pt x="298" y="304"/>
                    </a:cubicBezTo>
                    <a:cubicBezTo>
                      <a:pt x="298" y="303"/>
                      <a:pt x="298" y="303"/>
                      <a:pt x="297" y="304"/>
                    </a:cubicBezTo>
                    <a:cubicBezTo>
                      <a:pt x="296" y="305"/>
                      <a:pt x="296" y="305"/>
                      <a:pt x="297" y="304"/>
                    </a:cubicBezTo>
                    <a:cubicBezTo>
                      <a:pt x="297" y="303"/>
                      <a:pt x="297" y="302"/>
                      <a:pt x="297" y="303"/>
                    </a:cubicBezTo>
                    <a:cubicBezTo>
                      <a:pt x="296" y="303"/>
                      <a:pt x="296" y="304"/>
                      <a:pt x="295" y="304"/>
                    </a:cubicBezTo>
                    <a:cubicBezTo>
                      <a:pt x="294" y="306"/>
                      <a:pt x="293" y="308"/>
                      <a:pt x="291" y="310"/>
                    </a:cubicBezTo>
                    <a:cubicBezTo>
                      <a:pt x="290" y="312"/>
                      <a:pt x="288" y="313"/>
                      <a:pt x="287" y="314"/>
                    </a:cubicBezTo>
                    <a:cubicBezTo>
                      <a:pt x="285" y="316"/>
                      <a:pt x="285" y="316"/>
                      <a:pt x="285" y="316"/>
                    </a:cubicBezTo>
                    <a:cubicBezTo>
                      <a:pt x="282" y="318"/>
                      <a:pt x="282" y="318"/>
                      <a:pt x="282" y="318"/>
                    </a:cubicBezTo>
                    <a:cubicBezTo>
                      <a:pt x="281" y="319"/>
                      <a:pt x="279" y="320"/>
                      <a:pt x="278" y="321"/>
                    </a:cubicBezTo>
                    <a:cubicBezTo>
                      <a:pt x="276" y="322"/>
                      <a:pt x="275" y="323"/>
                      <a:pt x="273" y="324"/>
                    </a:cubicBezTo>
                    <a:cubicBezTo>
                      <a:pt x="273" y="325"/>
                      <a:pt x="272" y="325"/>
                      <a:pt x="272" y="325"/>
                    </a:cubicBezTo>
                    <a:cubicBezTo>
                      <a:pt x="276" y="323"/>
                      <a:pt x="276" y="325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8" y="325"/>
                      <a:pt x="276" y="326"/>
                      <a:pt x="274" y="327"/>
                    </a:cubicBezTo>
                    <a:cubicBezTo>
                      <a:pt x="273" y="327"/>
                      <a:pt x="272" y="328"/>
                      <a:pt x="272" y="328"/>
                    </a:cubicBezTo>
                    <a:cubicBezTo>
                      <a:pt x="271" y="329"/>
                      <a:pt x="270" y="329"/>
                      <a:pt x="269" y="330"/>
                    </a:cubicBezTo>
                    <a:cubicBezTo>
                      <a:pt x="268" y="331"/>
                      <a:pt x="266" y="331"/>
                      <a:pt x="266" y="332"/>
                    </a:cubicBezTo>
                    <a:cubicBezTo>
                      <a:pt x="265" y="332"/>
                      <a:pt x="264" y="332"/>
                      <a:pt x="264" y="332"/>
                    </a:cubicBezTo>
                    <a:cubicBezTo>
                      <a:pt x="264" y="332"/>
                      <a:pt x="263" y="333"/>
                      <a:pt x="263" y="333"/>
                    </a:cubicBezTo>
                    <a:cubicBezTo>
                      <a:pt x="262" y="333"/>
                      <a:pt x="261" y="334"/>
                      <a:pt x="260" y="335"/>
                    </a:cubicBezTo>
                    <a:cubicBezTo>
                      <a:pt x="260" y="335"/>
                      <a:pt x="261" y="334"/>
                      <a:pt x="262" y="334"/>
                    </a:cubicBezTo>
                    <a:cubicBezTo>
                      <a:pt x="263" y="334"/>
                      <a:pt x="263" y="333"/>
                      <a:pt x="264" y="333"/>
                    </a:cubicBezTo>
                    <a:cubicBezTo>
                      <a:pt x="265" y="333"/>
                      <a:pt x="266" y="332"/>
                      <a:pt x="266" y="332"/>
                    </a:cubicBezTo>
                    <a:cubicBezTo>
                      <a:pt x="269" y="331"/>
                      <a:pt x="271" y="330"/>
                      <a:pt x="272" y="329"/>
                    </a:cubicBezTo>
                    <a:cubicBezTo>
                      <a:pt x="272" y="329"/>
                      <a:pt x="272" y="329"/>
                      <a:pt x="273" y="329"/>
                    </a:cubicBezTo>
                    <a:cubicBezTo>
                      <a:pt x="273" y="329"/>
                      <a:pt x="272" y="329"/>
                      <a:pt x="272" y="329"/>
                    </a:cubicBezTo>
                    <a:cubicBezTo>
                      <a:pt x="268" y="332"/>
                      <a:pt x="264" y="334"/>
                      <a:pt x="260" y="336"/>
                    </a:cubicBezTo>
                    <a:cubicBezTo>
                      <a:pt x="259" y="336"/>
                      <a:pt x="258" y="337"/>
                      <a:pt x="256" y="338"/>
                    </a:cubicBezTo>
                    <a:cubicBezTo>
                      <a:pt x="255" y="339"/>
                      <a:pt x="254" y="339"/>
                      <a:pt x="252" y="339"/>
                    </a:cubicBezTo>
                    <a:cubicBezTo>
                      <a:pt x="252" y="339"/>
                      <a:pt x="250" y="340"/>
                      <a:pt x="251" y="340"/>
                    </a:cubicBezTo>
                    <a:cubicBezTo>
                      <a:pt x="251" y="340"/>
                      <a:pt x="249" y="341"/>
                      <a:pt x="249" y="341"/>
                    </a:cubicBezTo>
                    <a:cubicBezTo>
                      <a:pt x="251" y="341"/>
                      <a:pt x="253" y="341"/>
                      <a:pt x="255" y="341"/>
                    </a:cubicBezTo>
                    <a:cubicBezTo>
                      <a:pt x="256" y="341"/>
                      <a:pt x="256" y="341"/>
                      <a:pt x="257" y="341"/>
                    </a:cubicBezTo>
                    <a:cubicBezTo>
                      <a:pt x="258" y="340"/>
                      <a:pt x="259" y="340"/>
                      <a:pt x="260" y="340"/>
                    </a:cubicBezTo>
                    <a:cubicBezTo>
                      <a:pt x="256" y="341"/>
                      <a:pt x="256" y="342"/>
                      <a:pt x="256" y="344"/>
                    </a:cubicBezTo>
                    <a:cubicBezTo>
                      <a:pt x="255" y="343"/>
                      <a:pt x="253" y="344"/>
                      <a:pt x="251" y="344"/>
                    </a:cubicBezTo>
                    <a:cubicBezTo>
                      <a:pt x="249" y="345"/>
                      <a:pt x="250" y="344"/>
                      <a:pt x="250" y="343"/>
                    </a:cubicBezTo>
                    <a:cubicBezTo>
                      <a:pt x="251" y="343"/>
                      <a:pt x="251" y="342"/>
                      <a:pt x="250" y="343"/>
                    </a:cubicBezTo>
                    <a:cubicBezTo>
                      <a:pt x="248" y="343"/>
                      <a:pt x="246" y="343"/>
                      <a:pt x="245" y="344"/>
                    </a:cubicBezTo>
                    <a:cubicBezTo>
                      <a:pt x="243" y="344"/>
                      <a:pt x="241" y="345"/>
                      <a:pt x="239" y="345"/>
                    </a:cubicBezTo>
                    <a:cubicBezTo>
                      <a:pt x="239" y="345"/>
                      <a:pt x="236" y="345"/>
                      <a:pt x="237" y="346"/>
                    </a:cubicBezTo>
                    <a:cubicBezTo>
                      <a:pt x="237" y="346"/>
                      <a:pt x="235" y="347"/>
                      <a:pt x="234" y="347"/>
                    </a:cubicBezTo>
                    <a:cubicBezTo>
                      <a:pt x="236" y="347"/>
                      <a:pt x="238" y="347"/>
                      <a:pt x="240" y="347"/>
                    </a:cubicBezTo>
                    <a:cubicBezTo>
                      <a:pt x="240" y="347"/>
                      <a:pt x="241" y="347"/>
                      <a:pt x="241" y="347"/>
                    </a:cubicBezTo>
                    <a:cubicBezTo>
                      <a:pt x="241" y="346"/>
                      <a:pt x="243" y="345"/>
                      <a:pt x="243" y="346"/>
                    </a:cubicBezTo>
                    <a:cubicBezTo>
                      <a:pt x="246" y="346"/>
                      <a:pt x="249" y="345"/>
                      <a:pt x="252" y="345"/>
                    </a:cubicBezTo>
                    <a:cubicBezTo>
                      <a:pt x="252" y="345"/>
                      <a:pt x="251" y="345"/>
                      <a:pt x="250" y="346"/>
                    </a:cubicBezTo>
                    <a:cubicBezTo>
                      <a:pt x="249" y="346"/>
                      <a:pt x="249" y="346"/>
                      <a:pt x="250" y="346"/>
                    </a:cubicBezTo>
                    <a:cubicBezTo>
                      <a:pt x="250" y="347"/>
                      <a:pt x="250" y="347"/>
                      <a:pt x="251" y="346"/>
                    </a:cubicBezTo>
                    <a:cubicBezTo>
                      <a:pt x="254" y="345"/>
                      <a:pt x="256" y="344"/>
                      <a:pt x="259" y="343"/>
                    </a:cubicBezTo>
                    <a:cubicBezTo>
                      <a:pt x="258" y="343"/>
                      <a:pt x="256" y="343"/>
                      <a:pt x="257" y="342"/>
                    </a:cubicBezTo>
                    <a:cubicBezTo>
                      <a:pt x="257" y="342"/>
                      <a:pt x="259" y="341"/>
                      <a:pt x="259" y="341"/>
                    </a:cubicBezTo>
                    <a:cubicBezTo>
                      <a:pt x="262" y="340"/>
                      <a:pt x="264" y="340"/>
                      <a:pt x="266" y="339"/>
                    </a:cubicBezTo>
                    <a:cubicBezTo>
                      <a:pt x="268" y="338"/>
                      <a:pt x="271" y="337"/>
                      <a:pt x="273" y="336"/>
                    </a:cubicBezTo>
                    <a:cubicBezTo>
                      <a:pt x="272" y="337"/>
                      <a:pt x="270" y="337"/>
                      <a:pt x="269" y="338"/>
                    </a:cubicBezTo>
                    <a:cubicBezTo>
                      <a:pt x="272" y="337"/>
                      <a:pt x="272" y="338"/>
                      <a:pt x="272" y="339"/>
                    </a:cubicBezTo>
                    <a:cubicBezTo>
                      <a:pt x="274" y="339"/>
                      <a:pt x="275" y="338"/>
                      <a:pt x="276" y="337"/>
                    </a:cubicBezTo>
                    <a:cubicBezTo>
                      <a:pt x="278" y="336"/>
                      <a:pt x="279" y="335"/>
                      <a:pt x="280" y="334"/>
                    </a:cubicBezTo>
                    <a:cubicBezTo>
                      <a:pt x="280" y="334"/>
                      <a:pt x="278" y="335"/>
                      <a:pt x="278" y="334"/>
                    </a:cubicBezTo>
                    <a:cubicBezTo>
                      <a:pt x="280" y="334"/>
                      <a:pt x="281" y="333"/>
                      <a:pt x="283" y="332"/>
                    </a:cubicBezTo>
                    <a:cubicBezTo>
                      <a:pt x="282" y="332"/>
                      <a:pt x="283" y="331"/>
                      <a:pt x="283" y="331"/>
                    </a:cubicBezTo>
                    <a:cubicBezTo>
                      <a:pt x="284" y="330"/>
                      <a:pt x="285" y="330"/>
                      <a:pt x="284" y="330"/>
                    </a:cubicBezTo>
                    <a:cubicBezTo>
                      <a:pt x="283" y="330"/>
                      <a:pt x="282" y="331"/>
                      <a:pt x="281" y="332"/>
                    </a:cubicBezTo>
                    <a:cubicBezTo>
                      <a:pt x="282" y="331"/>
                      <a:pt x="282" y="330"/>
                      <a:pt x="283" y="330"/>
                    </a:cubicBezTo>
                    <a:cubicBezTo>
                      <a:pt x="284" y="329"/>
                      <a:pt x="285" y="329"/>
                      <a:pt x="285" y="328"/>
                    </a:cubicBezTo>
                    <a:cubicBezTo>
                      <a:pt x="287" y="328"/>
                      <a:pt x="288" y="326"/>
                      <a:pt x="289" y="325"/>
                    </a:cubicBezTo>
                    <a:cubicBezTo>
                      <a:pt x="289" y="325"/>
                      <a:pt x="289" y="325"/>
                      <a:pt x="289" y="325"/>
                    </a:cubicBezTo>
                    <a:cubicBezTo>
                      <a:pt x="288" y="325"/>
                      <a:pt x="287" y="326"/>
                      <a:pt x="287" y="327"/>
                    </a:cubicBezTo>
                    <a:cubicBezTo>
                      <a:pt x="287" y="327"/>
                      <a:pt x="287" y="327"/>
                      <a:pt x="287" y="327"/>
                    </a:cubicBezTo>
                    <a:cubicBezTo>
                      <a:pt x="285" y="327"/>
                      <a:pt x="284" y="328"/>
                      <a:pt x="283" y="329"/>
                    </a:cubicBezTo>
                    <a:cubicBezTo>
                      <a:pt x="282" y="330"/>
                      <a:pt x="280" y="331"/>
                      <a:pt x="279" y="331"/>
                    </a:cubicBezTo>
                    <a:cubicBezTo>
                      <a:pt x="283" y="329"/>
                      <a:pt x="279" y="330"/>
                      <a:pt x="279" y="329"/>
                    </a:cubicBezTo>
                    <a:cubicBezTo>
                      <a:pt x="280" y="328"/>
                      <a:pt x="279" y="328"/>
                      <a:pt x="280" y="328"/>
                    </a:cubicBezTo>
                    <a:cubicBezTo>
                      <a:pt x="281" y="328"/>
                      <a:pt x="282" y="327"/>
                      <a:pt x="284" y="326"/>
                    </a:cubicBezTo>
                    <a:cubicBezTo>
                      <a:pt x="285" y="325"/>
                      <a:pt x="286" y="324"/>
                      <a:pt x="288" y="323"/>
                    </a:cubicBezTo>
                    <a:cubicBezTo>
                      <a:pt x="288" y="323"/>
                      <a:pt x="290" y="321"/>
                      <a:pt x="290" y="322"/>
                    </a:cubicBezTo>
                    <a:cubicBezTo>
                      <a:pt x="290" y="323"/>
                      <a:pt x="288" y="323"/>
                      <a:pt x="288" y="324"/>
                    </a:cubicBezTo>
                    <a:cubicBezTo>
                      <a:pt x="286" y="325"/>
                      <a:pt x="284" y="326"/>
                      <a:pt x="282" y="328"/>
                    </a:cubicBezTo>
                    <a:cubicBezTo>
                      <a:pt x="283" y="328"/>
                      <a:pt x="285" y="326"/>
                      <a:pt x="285" y="327"/>
                    </a:cubicBezTo>
                    <a:cubicBezTo>
                      <a:pt x="287" y="325"/>
                      <a:pt x="290" y="324"/>
                      <a:pt x="292" y="321"/>
                    </a:cubicBezTo>
                    <a:cubicBezTo>
                      <a:pt x="294" y="319"/>
                      <a:pt x="295" y="318"/>
                      <a:pt x="295" y="317"/>
                    </a:cubicBezTo>
                    <a:cubicBezTo>
                      <a:pt x="295" y="315"/>
                      <a:pt x="293" y="319"/>
                      <a:pt x="293" y="318"/>
                    </a:cubicBezTo>
                    <a:cubicBezTo>
                      <a:pt x="294" y="317"/>
                      <a:pt x="295" y="316"/>
                      <a:pt x="296" y="315"/>
                    </a:cubicBezTo>
                    <a:cubicBezTo>
                      <a:pt x="297" y="314"/>
                      <a:pt x="299" y="313"/>
                      <a:pt x="300" y="312"/>
                    </a:cubicBezTo>
                    <a:cubicBezTo>
                      <a:pt x="302" y="308"/>
                      <a:pt x="302" y="310"/>
                      <a:pt x="303" y="310"/>
                    </a:cubicBezTo>
                    <a:cubicBezTo>
                      <a:pt x="304" y="309"/>
                      <a:pt x="305" y="308"/>
                      <a:pt x="304" y="308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88" y="333"/>
                    </a:moveTo>
                    <a:cubicBezTo>
                      <a:pt x="288" y="334"/>
                      <a:pt x="287" y="334"/>
                      <a:pt x="286" y="335"/>
                    </a:cubicBezTo>
                    <a:cubicBezTo>
                      <a:pt x="286" y="336"/>
                      <a:pt x="285" y="336"/>
                      <a:pt x="284" y="337"/>
                    </a:cubicBezTo>
                    <a:cubicBezTo>
                      <a:pt x="284" y="337"/>
                      <a:pt x="283" y="338"/>
                      <a:pt x="284" y="338"/>
                    </a:cubicBezTo>
                    <a:cubicBezTo>
                      <a:pt x="284" y="338"/>
                      <a:pt x="285" y="338"/>
                      <a:pt x="286" y="337"/>
                    </a:cubicBezTo>
                    <a:cubicBezTo>
                      <a:pt x="288" y="335"/>
                      <a:pt x="287" y="336"/>
                      <a:pt x="288" y="337"/>
                    </a:cubicBezTo>
                    <a:cubicBezTo>
                      <a:pt x="289" y="336"/>
                      <a:pt x="291" y="334"/>
                      <a:pt x="293" y="333"/>
                    </a:cubicBezTo>
                    <a:cubicBezTo>
                      <a:pt x="291" y="334"/>
                      <a:pt x="287" y="336"/>
                      <a:pt x="288" y="333"/>
                    </a:cubicBezTo>
                    <a:close/>
                    <a:moveTo>
                      <a:pt x="293" y="260"/>
                    </a:moveTo>
                    <a:cubicBezTo>
                      <a:pt x="293" y="260"/>
                      <a:pt x="293" y="261"/>
                      <a:pt x="292" y="261"/>
                    </a:cubicBezTo>
                    <a:cubicBezTo>
                      <a:pt x="292" y="262"/>
                      <a:pt x="292" y="262"/>
                      <a:pt x="292" y="263"/>
                    </a:cubicBezTo>
                    <a:cubicBezTo>
                      <a:pt x="292" y="264"/>
                      <a:pt x="291" y="265"/>
                      <a:pt x="291" y="265"/>
                    </a:cubicBezTo>
                    <a:cubicBezTo>
                      <a:pt x="292" y="265"/>
                      <a:pt x="293" y="265"/>
                      <a:pt x="293" y="264"/>
                    </a:cubicBezTo>
                    <a:cubicBezTo>
                      <a:pt x="293" y="264"/>
                      <a:pt x="293" y="263"/>
                      <a:pt x="294" y="262"/>
                    </a:cubicBezTo>
                    <a:cubicBezTo>
                      <a:pt x="294" y="262"/>
                      <a:pt x="294" y="261"/>
                      <a:pt x="294" y="260"/>
                    </a:cubicBezTo>
                    <a:cubicBezTo>
                      <a:pt x="293" y="261"/>
                      <a:pt x="294" y="263"/>
                      <a:pt x="293" y="264"/>
                    </a:cubicBezTo>
                    <a:cubicBezTo>
                      <a:pt x="292" y="263"/>
                      <a:pt x="293" y="261"/>
                      <a:pt x="293" y="260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94" y="283"/>
                    </a:moveTo>
                    <a:cubicBezTo>
                      <a:pt x="294" y="282"/>
                      <a:pt x="294" y="282"/>
                      <a:pt x="294" y="281"/>
                    </a:cubicBezTo>
                    <a:cubicBezTo>
                      <a:pt x="294" y="281"/>
                      <a:pt x="293" y="282"/>
                      <a:pt x="293" y="283"/>
                    </a:cubicBezTo>
                    <a:cubicBezTo>
                      <a:pt x="293" y="283"/>
                      <a:pt x="292" y="284"/>
                      <a:pt x="292" y="285"/>
                    </a:cubicBezTo>
                    <a:cubicBezTo>
                      <a:pt x="291" y="286"/>
                      <a:pt x="291" y="287"/>
                      <a:pt x="290" y="288"/>
                    </a:cubicBezTo>
                    <a:cubicBezTo>
                      <a:pt x="290" y="288"/>
                      <a:pt x="290" y="288"/>
                      <a:pt x="290" y="288"/>
                    </a:cubicBezTo>
                    <a:cubicBezTo>
                      <a:pt x="291" y="287"/>
                      <a:pt x="291" y="288"/>
                      <a:pt x="292" y="287"/>
                    </a:cubicBezTo>
                    <a:cubicBezTo>
                      <a:pt x="293" y="286"/>
                      <a:pt x="293" y="285"/>
                      <a:pt x="293" y="284"/>
                    </a:cubicBezTo>
                    <a:cubicBezTo>
                      <a:pt x="293" y="284"/>
                      <a:pt x="293" y="283"/>
                      <a:pt x="294" y="283"/>
                    </a:cubicBezTo>
                    <a:close/>
                    <a:moveTo>
                      <a:pt x="309" y="254"/>
                    </a:moveTo>
                    <a:cubicBezTo>
                      <a:pt x="308" y="254"/>
                      <a:pt x="308" y="255"/>
                      <a:pt x="308" y="256"/>
                    </a:cubicBezTo>
                    <a:cubicBezTo>
                      <a:pt x="308" y="257"/>
                      <a:pt x="308" y="258"/>
                      <a:pt x="307" y="259"/>
                    </a:cubicBezTo>
                    <a:cubicBezTo>
                      <a:pt x="309" y="258"/>
                      <a:pt x="309" y="258"/>
                      <a:pt x="309" y="254"/>
                    </a:cubicBezTo>
                    <a:close/>
                    <a:moveTo>
                      <a:pt x="288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lose/>
                    <a:moveTo>
                      <a:pt x="308" y="298"/>
                    </a:moveTo>
                    <a:cubicBezTo>
                      <a:pt x="308" y="299"/>
                      <a:pt x="307" y="300"/>
                      <a:pt x="306" y="301"/>
                    </a:cubicBezTo>
                    <a:cubicBezTo>
                      <a:pt x="306" y="302"/>
                      <a:pt x="307" y="302"/>
                      <a:pt x="307" y="301"/>
                    </a:cubicBezTo>
                    <a:cubicBezTo>
                      <a:pt x="308" y="301"/>
                      <a:pt x="308" y="301"/>
                      <a:pt x="309" y="300"/>
                    </a:cubicBezTo>
                    <a:cubicBezTo>
                      <a:pt x="309" y="299"/>
                      <a:pt x="310" y="298"/>
                      <a:pt x="311" y="296"/>
                    </a:cubicBezTo>
                    <a:cubicBezTo>
                      <a:pt x="310" y="297"/>
                      <a:pt x="309" y="297"/>
                      <a:pt x="308" y="298"/>
                    </a:cubicBezTo>
                    <a:close/>
                    <a:moveTo>
                      <a:pt x="321" y="261"/>
                    </a:moveTo>
                    <a:cubicBezTo>
                      <a:pt x="321" y="261"/>
                      <a:pt x="321" y="261"/>
                      <a:pt x="321" y="261"/>
                    </a:cubicBezTo>
                    <a:cubicBezTo>
                      <a:pt x="321" y="261"/>
                      <a:pt x="321" y="261"/>
                      <a:pt x="321" y="261"/>
                    </a:cubicBezTo>
                    <a:close/>
                    <a:moveTo>
                      <a:pt x="303" y="310"/>
                    </a:move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lose/>
                    <a:moveTo>
                      <a:pt x="284" y="333"/>
                    </a:moveTo>
                    <a:cubicBezTo>
                      <a:pt x="286" y="332"/>
                      <a:pt x="287" y="331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7" y="329"/>
                      <a:pt x="285" y="330"/>
                      <a:pt x="284" y="331"/>
                    </a:cubicBezTo>
                    <a:cubicBezTo>
                      <a:pt x="283" y="331"/>
                      <a:pt x="283" y="331"/>
                      <a:pt x="283" y="332"/>
                    </a:cubicBezTo>
                    <a:cubicBezTo>
                      <a:pt x="283" y="332"/>
                      <a:pt x="279" y="335"/>
                      <a:pt x="284" y="333"/>
                    </a:cubicBezTo>
                    <a:close/>
                    <a:moveTo>
                      <a:pt x="287" y="302"/>
                    </a:moveTo>
                    <a:cubicBezTo>
                      <a:pt x="287" y="302"/>
                      <a:pt x="286" y="303"/>
                      <a:pt x="285" y="303"/>
                    </a:cubicBezTo>
                    <a:cubicBezTo>
                      <a:pt x="285" y="303"/>
                      <a:pt x="285" y="303"/>
                      <a:pt x="285" y="304"/>
                    </a:cubicBezTo>
                    <a:cubicBezTo>
                      <a:pt x="285" y="304"/>
                      <a:pt x="285" y="305"/>
                      <a:pt x="284" y="305"/>
                    </a:cubicBezTo>
                    <a:cubicBezTo>
                      <a:pt x="285" y="304"/>
                      <a:pt x="286" y="303"/>
                      <a:pt x="287" y="302"/>
                    </a:cubicBezTo>
                    <a:cubicBezTo>
                      <a:pt x="288" y="302"/>
                      <a:pt x="288" y="301"/>
                      <a:pt x="288" y="302"/>
                    </a:cubicBezTo>
                    <a:cubicBezTo>
                      <a:pt x="288" y="302"/>
                      <a:pt x="288" y="302"/>
                      <a:pt x="288" y="303"/>
                    </a:cubicBezTo>
                    <a:cubicBezTo>
                      <a:pt x="287" y="303"/>
                      <a:pt x="286" y="304"/>
                      <a:pt x="286" y="305"/>
                    </a:cubicBezTo>
                    <a:cubicBezTo>
                      <a:pt x="285" y="306"/>
                      <a:pt x="284" y="307"/>
                      <a:pt x="283" y="307"/>
                    </a:cubicBezTo>
                    <a:cubicBezTo>
                      <a:pt x="283" y="308"/>
                      <a:pt x="282" y="308"/>
                      <a:pt x="282" y="309"/>
                    </a:cubicBezTo>
                    <a:cubicBezTo>
                      <a:pt x="282" y="309"/>
                      <a:pt x="284" y="310"/>
                      <a:pt x="281" y="312"/>
                    </a:cubicBezTo>
                    <a:cubicBezTo>
                      <a:pt x="281" y="312"/>
                      <a:pt x="280" y="312"/>
                      <a:pt x="280" y="312"/>
                    </a:cubicBezTo>
                    <a:cubicBezTo>
                      <a:pt x="281" y="312"/>
                      <a:pt x="281" y="312"/>
                      <a:pt x="281" y="312"/>
                    </a:cubicBezTo>
                    <a:cubicBezTo>
                      <a:pt x="283" y="311"/>
                      <a:pt x="284" y="309"/>
                      <a:pt x="286" y="308"/>
                    </a:cubicBezTo>
                    <a:cubicBezTo>
                      <a:pt x="286" y="308"/>
                      <a:pt x="286" y="308"/>
                      <a:pt x="286" y="308"/>
                    </a:cubicBezTo>
                    <a:cubicBezTo>
                      <a:pt x="285" y="307"/>
                      <a:pt x="286" y="307"/>
                      <a:pt x="287" y="306"/>
                    </a:cubicBezTo>
                    <a:cubicBezTo>
                      <a:pt x="288" y="306"/>
                      <a:pt x="288" y="306"/>
                      <a:pt x="288" y="307"/>
                    </a:cubicBezTo>
                    <a:cubicBezTo>
                      <a:pt x="287" y="307"/>
                      <a:pt x="287" y="307"/>
                      <a:pt x="287" y="307"/>
                    </a:cubicBezTo>
                    <a:cubicBezTo>
                      <a:pt x="288" y="307"/>
                      <a:pt x="289" y="306"/>
                      <a:pt x="289" y="305"/>
                    </a:cubicBezTo>
                    <a:cubicBezTo>
                      <a:pt x="289" y="305"/>
                      <a:pt x="290" y="304"/>
                      <a:pt x="288" y="304"/>
                    </a:cubicBezTo>
                    <a:cubicBezTo>
                      <a:pt x="288" y="304"/>
                      <a:pt x="287" y="304"/>
                      <a:pt x="288" y="303"/>
                    </a:cubicBezTo>
                    <a:cubicBezTo>
                      <a:pt x="290" y="301"/>
                      <a:pt x="291" y="300"/>
                      <a:pt x="292" y="298"/>
                    </a:cubicBezTo>
                    <a:cubicBezTo>
                      <a:pt x="291" y="299"/>
                      <a:pt x="290" y="299"/>
                      <a:pt x="289" y="300"/>
                    </a:cubicBezTo>
                    <a:cubicBezTo>
                      <a:pt x="289" y="300"/>
                      <a:pt x="288" y="301"/>
                      <a:pt x="287" y="302"/>
                    </a:cubicBezTo>
                    <a:close/>
                    <a:moveTo>
                      <a:pt x="287" y="236"/>
                    </a:moveTo>
                    <a:cubicBezTo>
                      <a:pt x="287" y="236"/>
                      <a:pt x="286" y="236"/>
                      <a:pt x="285" y="236"/>
                    </a:cubicBezTo>
                    <a:cubicBezTo>
                      <a:pt x="285" y="237"/>
                      <a:pt x="285" y="238"/>
                      <a:pt x="285" y="238"/>
                    </a:cubicBezTo>
                    <a:cubicBezTo>
                      <a:pt x="286" y="239"/>
                      <a:pt x="287" y="240"/>
                      <a:pt x="287" y="241"/>
                    </a:cubicBezTo>
                    <a:cubicBezTo>
                      <a:pt x="287" y="242"/>
                      <a:pt x="287" y="243"/>
                      <a:pt x="288" y="243"/>
                    </a:cubicBezTo>
                    <a:cubicBezTo>
                      <a:pt x="289" y="243"/>
                      <a:pt x="289" y="242"/>
                      <a:pt x="289" y="241"/>
                    </a:cubicBezTo>
                    <a:cubicBezTo>
                      <a:pt x="289" y="241"/>
                      <a:pt x="288" y="240"/>
                      <a:pt x="288" y="240"/>
                    </a:cubicBezTo>
                    <a:cubicBezTo>
                      <a:pt x="288" y="238"/>
                      <a:pt x="288" y="237"/>
                      <a:pt x="287" y="236"/>
                    </a:cubicBezTo>
                    <a:close/>
                    <a:moveTo>
                      <a:pt x="288" y="251"/>
                    </a:moveTo>
                    <a:cubicBezTo>
                      <a:pt x="288" y="251"/>
                      <a:pt x="288" y="251"/>
                      <a:pt x="288" y="251"/>
                    </a:cubicBezTo>
                    <a:cubicBezTo>
                      <a:pt x="287" y="251"/>
                      <a:pt x="286" y="252"/>
                      <a:pt x="286" y="253"/>
                    </a:cubicBezTo>
                    <a:cubicBezTo>
                      <a:pt x="286" y="254"/>
                      <a:pt x="286" y="254"/>
                      <a:pt x="287" y="254"/>
                    </a:cubicBezTo>
                    <a:cubicBezTo>
                      <a:pt x="287" y="254"/>
                      <a:pt x="288" y="254"/>
                      <a:pt x="288" y="252"/>
                    </a:cubicBezTo>
                    <a:cubicBezTo>
                      <a:pt x="288" y="252"/>
                      <a:pt x="288" y="252"/>
                      <a:pt x="288" y="251"/>
                    </a:cubicBezTo>
                    <a:close/>
                    <a:moveTo>
                      <a:pt x="287" y="288"/>
                    </a:moveTo>
                    <a:cubicBezTo>
                      <a:pt x="287" y="288"/>
                      <a:pt x="287" y="288"/>
                      <a:pt x="288" y="287"/>
                    </a:cubicBezTo>
                    <a:cubicBezTo>
                      <a:pt x="288" y="287"/>
                      <a:pt x="288" y="287"/>
                      <a:pt x="289" y="286"/>
                    </a:cubicBezTo>
                    <a:cubicBezTo>
                      <a:pt x="289" y="285"/>
                      <a:pt x="290" y="285"/>
                      <a:pt x="290" y="283"/>
                    </a:cubicBezTo>
                    <a:cubicBezTo>
                      <a:pt x="290" y="284"/>
                      <a:pt x="289" y="285"/>
                      <a:pt x="288" y="285"/>
                    </a:cubicBezTo>
                    <a:cubicBezTo>
                      <a:pt x="288" y="286"/>
                      <a:pt x="287" y="287"/>
                      <a:pt x="286" y="288"/>
                    </a:cubicBezTo>
                    <a:cubicBezTo>
                      <a:pt x="286" y="288"/>
                      <a:pt x="285" y="288"/>
                      <a:pt x="286" y="289"/>
                    </a:cubicBezTo>
                    <a:cubicBezTo>
                      <a:pt x="286" y="289"/>
                      <a:pt x="286" y="289"/>
                      <a:pt x="286" y="289"/>
                    </a:cubicBezTo>
                    <a:cubicBezTo>
                      <a:pt x="286" y="289"/>
                      <a:pt x="287" y="288"/>
                      <a:pt x="287" y="288"/>
                    </a:cubicBezTo>
                    <a:cubicBezTo>
                      <a:pt x="287" y="287"/>
                      <a:pt x="288" y="286"/>
                      <a:pt x="288" y="286"/>
                    </a:cubicBezTo>
                    <a:cubicBezTo>
                      <a:pt x="288" y="286"/>
                      <a:pt x="288" y="287"/>
                      <a:pt x="288" y="287"/>
                    </a:cubicBezTo>
                    <a:cubicBezTo>
                      <a:pt x="287" y="288"/>
                      <a:pt x="287" y="288"/>
                      <a:pt x="287" y="288"/>
                    </a:cubicBezTo>
                    <a:close/>
                    <a:moveTo>
                      <a:pt x="283" y="231"/>
                    </a:moveTo>
                    <a:cubicBezTo>
                      <a:pt x="283" y="232"/>
                      <a:pt x="283" y="232"/>
                      <a:pt x="284" y="233"/>
                    </a:cubicBezTo>
                    <a:cubicBezTo>
                      <a:pt x="284" y="234"/>
                      <a:pt x="284" y="235"/>
                      <a:pt x="285" y="236"/>
                    </a:cubicBezTo>
                    <a:cubicBezTo>
                      <a:pt x="285" y="235"/>
                      <a:pt x="285" y="234"/>
                      <a:pt x="286" y="234"/>
                    </a:cubicBezTo>
                    <a:cubicBezTo>
                      <a:pt x="288" y="235"/>
                      <a:pt x="286" y="233"/>
                      <a:pt x="286" y="232"/>
                    </a:cubicBezTo>
                    <a:cubicBezTo>
                      <a:pt x="286" y="232"/>
                      <a:pt x="286" y="231"/>
                      <a:pt x="286" y="231"/>
                    </a:cubicBezTo>
                    <a:cubicBezTo>
                      <a:pt x="286" y="231"/>
                      <a:pt x="286" y="230"/>
                      <a:pt x="286" y="230"/>
                    </a:cubicBezTo>
                    <a:cubicBezTo>
                      <a:pt x="285" y="229"/>
                      <a:pt x="285" y="229"/>
                      <a:pt x="285" y="228"/>
                    </a:cubicBezTo>
                    <a:cubicBezTo>
                      <a:pt x="285" y="227"/>
                      <a:pt x="285" y="227"/>
                      <a:pt x="285" y="227"/>
                    </a:cubicBezTo>
                    <a:cubicBezTo>
                      <a:pt x="284" y="228"/>
                      <a:pt x="283" y="228"/>
                      <a:pt x="283" y="228"/>
                    </a:cubicBezTo>
                    <a:cubicBezTo>
                      <a:pt x="282" y="229"/>
                      <a:pt x="282" y="229"/>
                      <a:pt x="282" y="228"/>
                    </a:cubicBezTo>
                    <a:cubicBezTo>
                      <a:pt x="281" y="227"/>
                      <a:pt x="281" y="226"/>
                      <a:pt x="280" y="226"/>
                    </a:cubicBezTo>
                    <a:cubicBezTo>
                      <a:pt x="281" y="227"/>
                      <a:pt x="281" y="228"/>
                      <a:pt x="282" y="230"/>
                    </a:cubicBezTo>
                    <a:cubicBezTo>
                      <a:pt x="282" y="230"/>
                      <a:pt x="282" y="231"/>
                      <a:pt x="283" y="231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3" y="306"/>
                    </a:moveTo>
                    <a:cubicBezTo>
                      <a:pt x="282" y="306"/>
                      <a:pt x="281" y="307"/>
                      <a:pt x="280" y="308"/>
                    </a:cubicBezTo>
                    <a:cubicBezTo>
                      <a:pt x="280" y="308"/>
                      <a:pt x="279" y="308"/>
                      <a:pt x="279" y="309"/>
                    </a:cubicBezTo>
                    <a:cubicBezTo>
                      <a:pt x="278" y="309"/>
                      <a:pt x="278" y="309"/>
                      <a:pt x="278" y="309"/>
                    </a:cubicBezTo>
                    <a:cubicBezTo>
                      <a:pt x="279" y="310"/>
                      <a:pt x="277" y="311"/>
                      <a:pt x="276" y="312"/>
                    </a:cubicBezTo>
                    <a:cubicBezTo>
                      <a:pt x="276" y="312"/>
                      <a:pt x="277" y="311"/>
                      <a:pt x="277" y="311"/>
                    </a:cubicBezTo>
                    <a:cubicBezTo>
                      <a:pt x="278" y="311"/>
                      <a:pt x="279" y="310"/>
                      <a:pt x="280" y="309"/>
                    </a:cubicBezTo>
                    <a:cubicBezTo>
                      <a:pt x="280" y="309"/>
                      <a:pt x="281" y="308"/>
                      <a:pt x="282" y="307"/>
                    </a:cubicBezTo>
                    <a:cubicBezTo>
                      <a:pt x="284" y="307"/>
                      <a:pt x="282" y="307"/>
                      <a:pt x="283" y="306"/>
                    </a:cubicBezTo>
                    <a:close/>
                    <a:moveTo>
                      <a:pt x="306" y="287"/>
                    </a:moveTo>
                    <a:cubicBezTo>
                      <a:pt x="306" y="286"/>
                      <a:pt x="306" y="285"/>
                      <a:pt x="306" y="285"/>
                    </a:cubicBezTo>
                    <a:cubicBezTo>
                      <a:pt x="307" y="284"/>
                      <a:pt x="307" y="283"/>
                      <a:pt x="307" y="283"/>
                    </a:cubicBezTo>
                    <a:cubicBezTo>
                      <a:pt x="306" y="283"/>
                      <a:pt x="306" y="283"/>
                      <a:pt x="305" y="285"/>
                    </a:cubicBezTo>
                    <a:cubicBezTo>
                      <a:pt x="304" y="286"/>
                      <a:pt x="304" y="287"/>
                      <a:pt x="303" y="287"/>
                    </a:cubicBezTo>
                    <a:cubicBezTo>
                      <a:pt x="303" y="288"/>
                      <a:pt x="302" y="289"/>
                      <a:pt x="302" y="290"/>
                    </a:cubicBezTo>
                    <a:cubicBezTo>
                      <a:pt x="302" y="291"/>
                      <a:pt x="301" y="292"/>
                      <a:pt x="301" y="291"/>
                    </a:cubicBezTo>
                    <a:cubicBezTo>
                      <a:pt x="301" y="291"/>
                      <a:pt x="301" y="291"/>
                      <a:pt x="301" y="290"/>
                    </a:cubicBezTo>
                    <a:cubicBezTo>
                      <a:pt x="303" y="288"/>
                      <a:pt x="304" y="285"/>
                      <a:pt x="305" y="282"/>
                    </a:cubicBezTo>
                    <a:cubicBezTo>
                      <a:pt x="305" y="282"/>
                      <a:pt x="305" y="282"/>
                      <a:pt x="305" y="282"/>
                    </a:cubicBezTo>
                    <a:cubicBezTo>
                      <a:pt x="304" y="284"/>
                      <a:pt x="303" y="286"/>
                      <a:pt x="302" y="287"/>
                    </a:cubicBezTo>
                    <a:cubicBezTo>
                      <a:pt x="301" y="289"/>
                      <a:pt x="300" y="290"/>
                      <a:pt x="299" y="292"/>
                    </a:cubicBezTo>
                    <a:cubicBezTo>
                      <a:pt x="300" y="290"/>
                      <a:pt x="301" y="289"/>
                      <a:pt x="302" y="287"/>
                    </a:cubicBezTo>
                    <a:cubicBezTo>
                      <a:pt x="302" y="287"/>
                      <a:pt x="303" y="284"/>
                      <a:pt x="302" y="286"/>
                    </a:cubicBezTo>
                    <a:cubicBezTo>
                      <a:pt x="299" y="288"/>
                      <a:pt x="301" y="286"/>
                      <a:pt x="301" y="285"/>
                    </a:cubicBezTo>
                    <a:cubicBezTo>
                      <a:pt x="301" y="284"/>
                      <a:pt x="301" y="283"/>
                      <a:pt x="301" y="284"/>
                    </a:cubicBezTo>
                    <a:cubicBezTo>
                      <a:pt x="300" y="284"/>
                      <a:pt x="300" y="285"/>
                      <a:pt x="300" y="285"/>
                    </a:cubicBezTo>
                    <a:cubicBezTo>
                      <a:pt x="301" y="286"/>
                      <a:pt x="299" y="287"/>
                      <a:pt x="299" y="288"/>
                    </a:cubicBezTo>
                    <a:cubicBezTo>
                      <a:pt x="298" y="290"/>
                      <a:pt x="297" y="291"/>
                      <a:pt x="296" y="293"/>
                    </a:cubicBezTo>
                    <a:cubicBezTo>
                      <a:pt x="295" y="294"/>
                      <a:pt x="294" y="296"/>
                      <a:pt x="294" y="297"/>
                    </a:cubicBezTo>
                    <a:cubicBezTo>
                      <a:pt x="295" y="296"/>
                      <a:pt x="296" y="295"/>
                      <a:pt x="297" y="295"/>
                    </a:cubicBezTo>
                    <a:cubicBezTo>
                      <a:pt x="293" y="299"/>
                      <a:pt x="295" y="301"/>
                      <a:pt x="292" y="304"/>
                    </a:cubicBezTo>
                    <a:cubicBezTo>
                      <a:pt x="293" y="303"/>
                      <a:pt x="295" y="302"/>
                      <a:pt x="296" y="301"/>
                    </a:cubicBezTo>
                    <a:cubicBezTo>
                      <a:pt x="296" y="301"/>
                      <a:pt x="297" y="300"/>
                      <a:pt x="298" y="299"/>
                    </a:cubicBezTo>
                    <a:cubicBezTo>
                      <a:pt x="299" y="298"/>
                      <a:pt x="299" y="298"/>
                      <a:pt x="299" y="299"/>
                    </a:cubicBezTo>
                    <a:cubicBezTo>
                      <a:pt x="299" y="302"/>
                      <a:pt x="299" y="302"/>
                      <a:pt x="303" y="297"/>
                    </a:cubicBezTo>
                    <a:cubicBezTo>
                      <a:pt x="303" y="297"/>
                      <a:pt x="303" y="297"/>
                      <a:pt x="303" y="296"/>
                    </a:cubicBezTo>
                    <a:cubicBezTo>
                      <a:pt x="302" y="297"/>
                      <a:pt x="302" y="297"/>
                      <a:pt x="301" y="297"/>
                    </a:cubicBezTo>
                    <a:cubicBezTo>
                      <a:pt x="301" y="298"/>
                      <a:pt x="301" y="298"/>
                      <a:pt x="301" y="297"/>
                    </a:cubicBezTo>
                    <a:cubicBezTo>
                      <a:pt x="301" y="297"/>
                      <a:pt x="301" y="297"/>
                      <a:pt x="302" y="296"/>
                    </a:cubicBezTo>
                    <a:cubicBezTo>
                      <a:pt x="303" y="296"/>
                      <a:pt x="304" y="294"/>
                      <a:pt x="305" y="292"/>
                    </a:cubicBezTo>
                    <a:cubicBezTo>
                      <a:pt x="305" y="291"/>
                      <a:pt x="306" y="290"/>
                      <a:pt x="306" y="289"/>
                    </a:cubicBezTo>
                    <a:cubicBezTo>
                      <a:pt x="306" y="288"/>
                      <a:pt x="306" y="287"/>
                      <a:pt x="306" y="287"/>
                    </a:cubicBezTo>
                    <a:close/>
                    <a:moveTo>
                      <a:pt x="281" y="288"/>
                    </a:moveTo>
                    <a:cubicBezTo>
                      <a:pt x="281" y="289"/>
                      <a:pt x="282" y="289"/>
                      <a:pt x="282" y="289"/>
                    </a:cubicBezTo>
                    <a:cubicBezTo>
                      <a:pt x="283" y="288"/>
                      <a:pt x="281" y="288"/>
                      <a:pt x="282" y="287"/>
                    </a:cubicBezTo>
                    <a:cubicBezTo>
                      <a:pt x="283" y="286"/>
                      <a:pt x="284" y="285"/>
                      <a:pt x="284" y="284"/>
                    </a:cubicBezTo>
                    <a:cubicBezTo>
                      <a:pt x="284" y="283"/>
                      <a:pt x="285" y="282"/>
                      <a:pt x="285" y="282"/>
                    </a:cubicBezTo>
                    <a:cubicBezTo>
                      <a:pt x="284" y="282"/>
                      <a:pt x="284" y="284"/>
                      <a:pt x="283" y="284"/>
                    </a:cubicBezTo>
                    <a:cubicBezTo>
                      <a:pt x="282" y="284"/>
                      <a:pt x="281" y="286"/>
                      <a:pt x="280" y="287"/>
                    </a:cubicBezTo>
                    <a:cubicBezTo>
                      <a:pt x="282" y="287"/>
                      <a:pt x="279" y="289"/>
                      <a:pt x="280" y="289"/>
                    </a:cubicBezTo>
                    <a:cubicBezTo>
                      <a:pt x="280" y="290"/>
                      <a:pt x="281" y="288"/>
                      <a:pt x="281" y="288"/>
                    </a:cubicBezTo>
                    <a:close/>
                    <a:moveTo>
                      <a:pt x="242" y="194"/>
                    </a:moveTo>
                    <a:cubicBezTo>
                      <a:pt x="242" y="195"/>
                      <a:pt x="240" y="195"/>
                      <a:pt x="241" y="195"/>
                    </a:cubicBezTo>
                    <a:cubicBezTo>
                      <a:pt x="241" y="196"/>
                      <a:pt x="242" y="196"/>
                      <a:pt x="243" y="196"/>
                    </a:cubicBezTo>
                    <a:cubicBezTo>
                      <a:pt x="243" y="196"/>
                      <a:pt x="244" y="196"/>
                      <a:pt x="245" y="196"/>
                    </a:cubicBezTo>
                    <a:cubicBezTo>
                      <a:pt x="244" y="196"/>
                      <a:pt x="244" y="195"/>
                      <a:pt x="243" y="195"/>
                    </a:cubicBezTo>
                    <a:cubicBezTo>
                      <a:pt x="243" y="195"/>
                      <a:pt x="242" y="194"/>
                      <a:pt x="242" y="194"/>
                    </a:cubicBezTo>
                    <a:close/>
                    <a:moveTo>
                      <a:pt x="288" y="230"/>
                    </a:moveTo>
                    <a:cubicBezTo>
                      <a:pt x="288" y="231"/>
                      <a:pt x="288" y="231"/>
                      <a:pt x="288" y="232"/>
                    </a:cubicBezTo>
                    <a:cubicBezTo>
                      <a:pt x="287" y="232"/>
                      <a:pt x="288" y="234"/>
                      <a:pt x="288" y="234"/>
                    </a:cubicBezTo>
                    <a:cubicBezTo>
                      <a:pt x="288" y="235"/>
                      <a:pt x="288" y="235"/>
                      <a:pt x="288" y="235"/>
                    </a:cubicBezTo>
                    <a:cubicBezTo>
                      <a:pt x="288" y="234"/>
                      <a:pt x="288" y="233"/>
                      <a:pt x="288" y="232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4"/>
                      <a:pt x="289" y="232"/>
                      <a:pt x="288" y="231"/>
                    </a:cubicBezTo>
                    <a:cubicBezTo>
                      <a:pt x="288" y="229"/>
                      <a:pt x="287" y="228"/>
                      <a:pt x="286" y="227"/>
                    </a:cubicBezTo>
                    <a:cubicBezTo>
                      <a:pt x="286" y="228"/>
                      <a:pt x="286" y="230"/>
                      <a:pt x="288" y="230"/>
                    </a:cubicBezTo>
                    <a:close/>
                    <a:moveTo>
                      <a:pt x="283" y="303"/>
                    </a:moveTo>
                    <a:cubicBezTo>
                      <a:pt x="283" y="302"/>
                      <a:pt x="283" y="302"/>
                      <a:pt x="283" y="303"/>
                    </a:cubicBezTo>
                    <a:cubicBezTo>
                      <a:pt x="282" y="304"/>
                      <a:pt x="279" y="306"/>
                      <a:pt x="278" y="308"/>
                    </a:cubicBezTo>
                    <a:cubicBezTo>
                      <a:pt x="279" y="307"/>
                      <a:pt x="280" y="307"/>
                      <a:pt x="280" y="306"/>
                    </a:cubicBezTo>
                    <a:cubicBezTo>
                      <a:pt x="282" y="306"/>
                      <a:pt x="283" y="304"/>
                      <a:pt x="283" y="303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7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lnTo>
                      <a:pt x="287" y="337"/>
                    </a:lnTo>
                    <a:close/>
                    <a:moveTo>
                      <a:pt x="293" y="269"/>
                    </a:moveTo>
                    <a:cubicBezTo>
                      <a:pt x="293" y="269"/>
                      <a:pt x="293" y="270"/>
                      <a:pt x="292" y="271"/>
                    </a:cubicBezTo>
                    <a:cubicBezTo>
                      <a:pt x="293" y="270"/>
                      <a:pt x="293" y="270"/>
                      <a:pt x="294" y="269"/>
                    </a:cubicBezTo>
                    <a:cubicBezTo>
                      <a:pt x="294" y="268"/>
                      <a:pt x="294" y="268"/>
                      <a:pt x="294" y="267"/>
                    </a:cubicBezTo>
                    <a:cubicBezTo>
                      <a:pt x="294" y="265"/>
                      <a:pt x="295" y="264"/>
                      <a:pt x="296" y="263"/>
                    </a:cubicBezTo>
                    <a:cubicBezTo>
                      <a:pt x="296" y="263"/>
                      <a:pt x="296" y="261"/>
                      <a:pt x="295" y="261"/>
                    </a:cubicBezTo>
                    <a:cubicBezTo>
                      <a:pt x="295" y="261"/>
                      <a:pt x="294" y="262"/>
                      <a:pt x="294" y="263"/>
                    </a:cubicBezTo>
                    <a:cubicBezTo>
                      <a:pt x="294" y="264"/>
                      <a:pt x="294" y="265"/>
                      <a:pt x="294" y="267"/>
                    </a:cubicBezTo>
                    <a:cubicBezTo>
                      <a:pt x="294" y="267"/>
                      <a:pt x="294" y="268"/>
                      <a:pt x="293" y="269"/>
                    </a:cubicBezTo>
                    <a:close/>
                    <a:moveTo>
                      <a:pt x="262" y="318"/>
                    </a:moveTo>
                    <a:cubicBezTo>
                      <a:pt x="263" y="318"/>
                      <a:pt x="264" y="318"/>
                      <a:pt x="266" y="317"/>
                    </a:cubicBezTo>
                    <a:cubicBezTo>
                      <a:pt x="267" y="317"/>
                      <a:pt x="268" y="316"/>
                      <a:pt x="269" y="314"/>
                    </a:cubicBezTo>
                    <a:cubicBezTo>
                      <a:pt x="268" y="315"/>
                      <a:pt x="267" y="316"/>
                      <a:pt x="266" y="317"/>
                    </a:cubicBezTo>
                    <a:cubicBezTo>
                      <a:pt x="265" y="317"/>
                      <a:pt x="263" y="317"/>
                      <a:pt x="262" y="318"/>
                    </a:cubicBezTo>
                    <a:close/>
                    <a:moveTo>
                      <a:pt x="282" y="233"/>
                    </a:moveTo>
                    <a:cubicBezTo>
                      <a:pt x="282" y="234"/>
                      <a:pt x="282" y="234"/>
                      <a:pt x="283" y="234"/>
                    </a:cubicBezTo>
                    <a:cubicBezTo>
                      <a:pt x="283" y="234"/>
                      <a:pt x="283" y="233"/>
                      <a:pt x="283" y="233"/>
                    </a:cubicBezTo>
                    <a:cubicBezTo>
                      <a:pt x="282" y="232"/>
                      <a:pt x="281" y="231"/>
                      <a:pt x="281" y="230"/>
                    </a:cubicBezTo>
                    <a:cubicBezTo>
                      <a:pt x="280" y="232"/>
                      <a:pt x="281" y="232"/>
                      <a:pt x="282" y="233"/>
                    </a:cubicBezTo>
                    <a:close/>
                    <a:moveTo>
                      <a:pt x="290" y="241"/>
                    </a:moveTo>
                    <a:cubicBezTo>
                      <a:pt x="290" y="239"/>
                      <a:pt x="289" y="238"/>
                      <a:pt x="289" y="237"/>
                    </a:cubicBezTo>
                    <a:cubicBezTo>
                      <a:pt x="288" y="237"/>
                      <a:pt x="288" y="238"/>
                      <a:pt x="289" y="238"/>
                    </a:cubicBezTo>
                    <a:cubicBezTo>
                      <a:pt x="290" y="240"/>
                      <a:pt x="289" y="243"/>
                      <a:pt x="290" y="245"/>
                    </a:cubicBezTo>
                    <a:cubicBezTo>
                      <a:pt x="290" y="246"/>
                      <a:pt x="290" y="246"/>
                      <a:pt x="291" y="246"/>
                    </a:cubicBezTo>
                    <a:cubicBezTo>
                      <a:pt x="291" y="246"/>
                      <a:pt x="291" y="246"/>
                      <a:pt x="291" y="245"/>
                    </a:cubicBezTo>
                    <a:cubicBezTo>
                      <a:pt x="291" y="245"/>
                      <a:pt x="291" y="243"/>
                      <a:pt x="291" y="243"/>
                    </a:cubicBezTo>
                    <a:cubicBezTo>
                      <a:pt x="292" y="242"/>
                      <a:pt x="293" y="241"/>
                      <a:pt x="292" y="240"/>
                    </a:cubicBezTo>
                    <a:cubicBezTo>
                      <a:pt x="292" y="237"/>
                      <a:pt x="292" y="235"/>
                      <a:pt x="291" y="232"/>
                    </a:cubicBezTo>
                    <a:cubicBezTo>
                      <a:pt x="291" y="232"/>
                      <a:pt x="291" y="231"/>
                      <a:pt x="291" y="230"/>
                    </a:cubicBezTo>
                    <a:cubicBezTo>
                      <a:pt x="290" y="230"/>
                      <a:pt x="290" y="229"/>
                      <a:pt x="290" y="229"/>
                    </a:cubicBezTo>
                    <a:cubicBezTo>
                      <a:pt x="290" y="229"/>
                      <a:pt x="291" y="229"/>
                      <a:pt x="291" y="229"/>
                    </a:cubicBezTo>
                    <a:cubicBezTo>
                      <a:pt x="291" y="229"/>
                      <a:pt x="291" y="230"/>
                      <a:pt x="291" y="230"/>
                    </a:cubicBezTo>
                    <a:cubicBezTo>
                      <a:pt x="292" y="230"/>
                      <a:pt x="292" y="231"/>
                      <a:pt x="292" y="231"/>
                    </a:cubicBezTo>
                    <a:cubicBezTo>
                      <a:pt x="291" y="233"/>
                      <a:pt x="292" y="234"/>
                      <a:pt x="292" y="235"/>
                    </a:cubicBezTo>
                    <a:cubicBezTo>
                      <a:pt x="293" y="235"/>
                      <a:pt x="293" y="236"/>
                      <a:pt x="293" y="236"/>
                    </a:cubicBezTo>
                    <a:cubicBezTo>
                      <a:pt x="294" y="236"/>
                      <a:pt x="293" y="235"/>
                      <a:pt x="293" y="234"/>
                    </a:cubicBezTo>
                    <a:cubicBezTo>
                      <a:pt x="293" y="234"/>
                      <a:pt x="293" y="233"/>
                      <a:pt x="293" y="232"/>
                    </a:cubicBezTo>
                    <a:cubicBezTo>
                      <a:pt x="293" y="231"/>
                      <a:pt x="293" y="231"/>
                      <a:pt x="293" y="231"/>
                    </a:cubicBezTo>
                    <a:cubicBezTo>
                      <a:pt x="293" y="230"/>
                      <a:pt x="293" y="232"/>
                      <a:pt x="294" y="232"/>
                    </a:cubicBezTo>
                    <a:cubicBezTo>
                      <a:pt x="294" y="230"/>
                      <a:pt x="293" y="228"/>
                      <a:pt x="292" y="226"/>
                    </a:cubicBezTo>
                    <a:cubicBezTo>
                      <a:pt x="292" y="227"/>
                      <a:pt x="292" y="228"/>
                      <a:pt x="292" y="228"/>
                    </a:cubicBezTo>
                    <a:cubicBezTo>
                      <a:pt x="291" y="227"/>
                      <a:pt x="291" y="226"/>
                      <a:pt x="290" y="225"/>
                    </a:cubicBezTo>
                    <a:cubicBezTo>
                      <a:pt x="291" y="227"/>
                      <a:pt x="289" y="227"/>
                      <a:pt x="289" y="228"/>
                    </a:cubicBezTo>
                    <a:cubicBezTo>
                      <a:pt x="289" y="227"/>
                      <a:pt x="289" y="227"/>
                      <a:pt x="289" y="226"/>
                    </a:cubicBezTo>
                    <a:cubicBezTo>
                      <a:pt x="288" y="226"/>
                      <a:pt x="288" y="226"/>
                      <a:pt x="288" y="226"/>
                    </a:cubicBezTo>
                    <a:cubicBezTo>
                      <a:pt x="289" y="227"/>
                      <a:pt x="289" y="228"/>
                      <a:pt x="289" y="229"/>
                    </a:cubicBezTo>
                    <a:cubicBezTo>
                      <a:pt x="290" y="230"/>
                      <a:pt x="290" y="231"/>
                      <a:pt x="290" y="232"/>
                    </a:cubicBezTo>
                    <a:cubicBezTo>
                      <a:pt x="290" y="233"/>
                      <a:pt x="290" y="234"/>
                      <a:pt x="291" y="235"/>
                    </a:cubicBezTo>
                    <a:cubicBezTo>
                      <a:pt x="291" y="236"/>
                      <a:pt x="291" y="237"/>
                      <a:pt x="292" y="238"/>
                    </a:cubicBezTo>
                    <a:cubicBezTo>
                      <a:pt x="290" y="237"/>
                      <a:pt x="290" y="236"/>
                      <a:pt x="290" y="235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6"/>
                      <a:pt x="290" y="237"/>
                      <a:pt x="290" y="238"/>
                    </a:cubicBezTo>
                    <a:cubicBezTo>
                      <a:pt x="290" y="239"/>
                      <a:pt x="290" y="240"/>
                      <a:pt x="290" y="241"/>
                    </a:cubicBezTo>
                    <a:close/>
                    <a:moveTo>
                      <a:pt x="70" y="56"/>
                    </a:moveTo>
                    <a:cubicBezTo>
                      <a:pt x="71" y="55"/>
                      <a:pt x="78" y="48"/>
                      <a:pt x="78" y="48"/>
                    </a:cubicBezTo>
                    <a:cubicBezTo>
                      <a:pt x="76" y="49"/>
                      <a:pt x="75" y="50"/>
                      <a:pt x="72" y="52"/>
                    </a:cubicBezTo>
                    <a:cubicBezTo>
                      <a:pt x="70" y="54"/>
                      <a:pt x="68" y="57"/>
                      <a:pt x="65" y="59"/>
                    </a:cubicBezTo>
                    <a:cubicBezTo>
                      <a:pt x="63" y="62"/>
                      <a:pt x="61" y="64"/>
                      <a:pt x="59" y="66"/>
                    </a:cubicBezTo>
                    <a:cubicBezTo>
                      <a:pt x="57" y="69"/>
                      <a:pt x="55" y="71"/>
                      <a:pt x="54" y="72"/>
                    </a:cubicBezTo>
                    <a:cubicBezTo>
                      <a:pt x="59" y="67"/>
                      <a:pt x="65" y="60"/>
                      <a:pt x="70" y="56"/>
                    </a:cubicBezTo>
                    <a:close/>
                    <a:moveTo>
                      <a:pt x="16" y="164"/>
                    </a:moveTo>
                    <a:cubicBezTo>
                      <a:pt x="15" y="167"/>
                      <a:pt x="14" y="169"/>
                      <a:pt x="13" y="172"/>
                    </a:cubicBezTo>
                    <a:cubicBezTo>
                      <a:pt x="13" y="175"/>
                      <a:pt x="12" y="177"/>
                      <a:pt x="11" y="180"/>
                    </a:cubicBezTo>
                    <a:cubicBezTo>
                      <a:pt x="10" y="185"/>
                      <a:pt x="9" y="191"/>
                      <a:pt x="8" y="196"/>
                    </a:cubicBezTo>
                    <a:cubicBezTo>
                      <a:pt x="10" y="186"/>
                      <a:pt x="13" y="175"/>
                      <a:pt x="16" y="164"/>
                    </a:cubicBezTo>
                    <a:close/>
                    <a:moveTo>
                      <a:pt x="126" y="27"/>
                    </a:moveTo>
                    <a:cubicBezTo>
                      <a:pt x="127" y="26"/>
                      <a:pt x="128" y="26"/>
                      <a:pt x="129" y="25"/>
                    </a:cubicBezTo>
                    <a:cubicBezTo>
                      <a:pt x="128" y="26"/>
                      <a:pt x="127" y="26"/>
                      <a:pt x="126" y="27"/>
                    </a:cubicBezTo>
                    <a:close/>
                    <a:moveTo>
                      <a:pt x="96" y="37"/>
                    </a:moveTo>
                    <a:cubicBezTo>
                      <a:pt x="97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7" y="36"/>
                    </a:cubicBezTo>
                    <a:cubicBezTo>
                      <a:pt x="89" y="42"/>
                      <a:pt x="81" y="48"/>
                      <a:pt x="75" y="54"/>
                    </a:cubicBezTo>
                    <a:cubicBezTo>
                      <a:pt x="82" y="49"/>
                      <a:pt x="89" y="41"/>
                      <a:pt x="96" y="37"/>
                    </a:cubicBezTo>
                    <a:close/>
                    <a:moveTo>
                      <a:pt x="96" y="46"/>
                    </a:moveTo>
                    <a:cubicBezTo>
                      <a:pt x="98" y="44"/>
                      <a:pt x="100" y="43"/>
                      <a:pt x="102" y="42"/>
                    </a:cubicBezTo>
                    <a:cubicBezTo>
                      <a:pt x="104" y="40"/>
                      <a:pt x="113" y="34"/>
                      <a:pt x="109" y="38"/>
                    </a:cubicBezTo>
                    <a:cubicBezTo>
                      <a:pt x="112" y="36"/>
                      <a:pt x="117" y="33"/>
                      <a:pt x="117" y="34"/>
                    </a:cubicBezTo>
                    <a:cubicBezTo>
                      <a:pt x="120" y="32"/>
                      <a:pt x="120" y="31"/>
                      <a:pt x="121" y="30"/>
                    </a:cubicBezTo>
                    <a:cubicBezTo>
                      <a:pt x="121" y="30"/>
                      <a:pt x="122" y="29"/>
                      <a:pt x="123" y="29"/>
                    </a:cubicBezTo>
                    <a:cubicBezTo>
                      <a:pt x="124" y="28"/>
                      <a:pt x="125" y="27"/>
                      <a:pt x="126" y="27"/>
                    </a:cubicBezTo>
                    <a:cubicBezTo>
                      <a:pt x="124" y="28"/>
                      <a:pt x="123" y="29"/>
                      <a:pt x="121" y="29"/>
                    </a:cubicBezTo>
                    <a:cubicBezTo>
                      <a:pt x="119" y="31"/>
                      <a:pt x="116" y="32"/>
                      <a:pt x="114" y="33"/>
                    </a:cubicBezTo>
                    <a:cubicBezTo>
                      <a:pt x="110" y="36"/>
                      <a:pt x="106" y="39"/>
                      <a:pt x="101" y="42"/>
                    </a:cubicBezTo>
                    <a:cubicBezTo>
                      <a:pt x="97" y="45"/>
                      <a:pt x="93" y="48"/>
                      <a:pt x="89" y="52"/>
                    </a:cubicBezTo>
                    <a:cubicBezTo>
                      <a:pt x="91" y="50"/>
                      <a:pt x="93" y="48"/>
                      <a:pt x="96" y="46"/>
                    </a:cubicBezTo>
                    <a:close/>
                    <a:moveTo>
                      <a:pt x="81" y="47"/>
                    </a:moveTo>
                    <a:cubicBezTo>
                      <a:pt x="83" y="45"/>
                      <a:pt x="85" y="44"/>
                      <a:pt x="87" y="42"/>
                    </a:cubicBezTo>
                    <a:cubicBezTo>
                      <a:pt x="89" y="40"/>
                      <a:pt x="92" y="39"/>
                      <a:pt x="94" y="37"/>
                    </a:cubicBezTo>
                    <a:cubicBezTo>
                      <a:pt x="91" y="39"/>
                      <a:pt x="88" y="41"/>
                      <a:pt x="86" y="42"/>
                    </a:cubicBezTo>
                    <a:cubicBezTo>
                      <a:pt x="83" y="44"/>
                      <a:pt x="81" y="46"/>
                      <a:pt x="79" y="48"/>
                    </a:cubicBezTo>
                    <a:cubicBezTo>
                      <a:pt x="76" y="50"/>
                      <a:pt x="73" y="53"/>
                      <a:pt x="70" y="56"/>
                    </a:cubicBezTo>
                    <a:cubicBezTo>
                      <a:pt x="72" y="54"/>
                      <a:pt x="76" y="51"/>
                      <a:pt x="78" y="50"/>
                    </a:cubicBezTo>
                    <a:cubicBezTo>
                      <a:pt x="79" y="49"/>
                      <a:pt x="80" y="49"/>
                      <a:pt x="81" y="47"/>
                    </a:cubicBezTo>
                    <a:close/>
                    <a:moveTo>
                      <a:pt x="70" y="56"/>
                    </a:move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lose/>
                    <a:moveTo>
                      <a:pt x="63" y="394"/>
                    </a:moveTo>
                    <a:cubicBezTo>
                      <a:pt x="64" y="395"/>
                      <a:pt x="64" y="395"/>
                      <a:pt x="64" y="394"/>
                    </a:cubicBezTo>
                    <a:cubicBezTo>
                      <a:pt x="64" y="393"/>
                      <a:pt x="63" y="392"/>
                      <a:pt x="62" y="391"/>
                    </a:cubicBezTo>
                    <a:cubicBezTo>
                      <a:pt x="61" y="390"/>
                      <a:pt x="60" y="389"/>
                      <a:pt x="58" y="387"/>
                    </a:cubicBezTo>
                    <a:cubicBezTo>
                      <a:pt x="57" y="385"/>
                      <a:pt x="55" y="383"/>
                      <a:pt x="54" y="381"/>
                    </a:cubicBezTo>
                    <a:cubicBezTo>
                      <a:pt x="56" y="384"/>
                      <a:pt x="58" y="387"/>
                      <a:pt x="60" y="390"/>
                    </a:cubicBezTo>
                    <a:cubicBezTo>
                      <a:pt x="60" y="391"/>
                      <a:pt x="62" y="393"/>
                      <a:pt x="63" y="394"/>
                    </a:cubicBezTo>
                    <a:close/>
                    <a:moveTo>
                      <a:pt x="70" y="394"/>
                    </a:moveTo>
                    <a:cubicBezTo>
                      <a:pt x="67" y="391"/>
                      <a:pt x="66" y="389"/>
                      <a:pt x="66" y="389"/>
                    </a:cubicBezTo>
                    <a:cubicBezTo>
                      <a:pt x="67" y="390"/>
                      <a:pt x="67" y="388"/>
                      <a:pt x="65" y="387"/>
                    </a:cubicBezTo>
                    <a:cubicBezTo>
                      <a:pt x="64" y="386"/>
                      <a:pt x="64" y="385"/>
                      <a:pt x="63" y="384"/>
                    </a:cubicBezTo>
                    <a:cubicBezTo>
                      <a:pt x="62" y="382"/>
                      <a:pt x="61" y="381"/>
                      <a:pt x="60" y="380"/>
                    </a:cubicBezTo>
                    <a:cubicBezTo>
                      <a:pt x="58" y="378"/>
                      <a:pt x="57" y="376"/>
                      <a:pt x="56" y="375"/>
                    </a:cubicBezTo>
                    <a:cubicBezTo>
                      <a:pt x="54" y="373"/>
                      <a:pt x="53" y="371"/>
                      <a:pt x="53" y="370"/>
                    </a:cubicBezTo>
                    <a:cubicBezTo>
                      <a:pt x="53" y="370"/>
                      <a:pt x="52" y="368"/>
                      <a:pt x="51" y="367"/>
                    </a:cubicBezTo>
                    <a:cubicBezTo>
                      <a:pt x="50" y="366"/>
                      <a:pt x="50" y="365"/>
                      <a:pt x="50" y="365"/>
                    </a:cubicBezTo>
                    <a:cubicBezTo>
                      <a:pt x="49" y="364"/>
                      <a:pt x="49" y="364"/>
                      <a:pt x="49" y="364"/>
                    </a:cubicBezTo>
                    <a:cubicBezTo>
                      <a:pt x="47" y="361"/>
                      <a:pt x="46" y="359"/>
                      <a:pt x="45" y="356"/>
                    </a:cubicBezTo>
                    <a:cubicBezTo>
                      <a:pt x="44" y="355"/>
                      <a:pt x="42" y="352"/>
                      <a:pt x="42" y="354"/>
                    </a:cubicBezTo>
                    <a:cubicBezTo>
                      <a:pt x="44" y="356"/>
                      <a:pt x="43" y="356"/>
                      <a:pt x="41" y="353"/>
                    </a:cubicBezTo>
                    <a:cubicBezTo>
                      <a:pt x="40" y="352"/>
                      <a:pt x="43" y="356"/>
                      <a:pt x="43" y="356"/>
                    </a:cubicBezTo>
                    <a:cubicBezTo>
                      <a:pt x="41" y="354"/>
                      <a:pt x="40" y="352"/>
                      <a:pt x="39" y="350"/>
                    </a:cubicBezTo>
                    <a:cubicBezTo>
                      <a:pt x="39" y="351"/>
                      <a:pt x="41" y="354"/>
                      <a:pt x="41" y="354"/>
                    </a:cubicBezTo>
                    <a:cubicBezTo>
                      <a:pt x="40" y="352"/>
                      <a:pt x="38" y="350"/>
                      <a:pt x="37" y="348"/>
                    </a:cubicBezTo>
                    <a:cubicBezTo>
                      <a:pt x="36" y="346"/>
                      <a:pt x="35" y="344"/>
                      <a:pt x="34" y="342"/>
                    </a:cubicBezTo>
                    <a:cubicBezTo>
                      <a:pt x="35" y="344"/>
                      <a:pt x="37" y="347"/>
                      <a:pt x="37" y="349"/>
                    </a:cubicBezTo>
                    <a:cubicBezTo>
                      <a:pt x="36" y="347"/>
                      <a:pt x="34" y="343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1" y="339"/>
                      <a:pt x="30" y="336"/>
                      <a:pt x="29" y="333"/>
                    </a:cubicBezTo>
                    <a:cubicBezTo>
                      <a:pt x="27" y="328"/>
                      <a:pt x="25" y="325"/>
                      <a:pt x="24" y="322"/>
                    </a:cubicBezTo>
                    <a:cubicBezTo>
                      <a:pt x="23" y="319"/>
                      <a:pt x="22" y="318"/>
                      <a:pt x="21" y="317"/>
                    </a:cubicBezTo>
                    <a:cubicBezTo>
                      <a:pt x="20" y="316"/>
                      <a:pt x="21" y="317"/>
                      <a:pt x="21" y="319"/>
                    </a:cubicBezTo>
                    <a:cubicBezTo>
                      <a:pt x="25" y="331"/>
                      <a:pt x="29" y="341"/>
                      <a:pt x="35" y="352"/>
                    </a:cubicBezTo>
                    <a:cubicBezTo>
                      <a:pt x="39" y="359"/>
                      <a:pt x="39" y="359"/>
                      <a:pt x="39" y="359"/>
                    </a:cubicBezTo>
                    <a:cubicBezTo>
                      <a:pt x="44" y="366"/>
                      <a:pt x="44" y="366"/>
                      <a:pt x="44" y="366"/>
                    </a:cubicBezTo>
                    <a:cubicBezTo>
                      <a:pt x="45" y="368"/>
                      <a:pt x="46" y="370"/>
                      <a:pt x="48" y="372"/>
                    </a:cubicBezTo>
                    <a:cubicBezTo>
                      <a:pt x="49" y="374"/>
                      <a:pt x="51" y="376"/>
                      <a:pt x="52" y="378"/>
                    </a:cubicBezTo>
                    <a:cubicBezTo>
                      <a:pt x="55" y="382"/>
                      <a:pt x="58" y="386"/>
                      <a:pt x="60" y="389"/>
                    </a:cubicBezTo>
                    <a:cubicBezTo>
                      <a:pt x="63" y="391"/>
                      <a:pt x="65" y="393"/>
                      <a:pt x="65" y="392"/>
                    </a:cubicBezTo>
                    <a:cubicBezTo>
                      <a:pt x="65" y="392"/>
                      <a:pt x="67" y="394"/>
                      <a:pt x="66" y="393"/>
                    </a:cubicBezTo>
                    <a:cubicBezTo>
                      <a:pt x="58" y="384"/>
                      <a:pt x="52" y="375"/>
                      <a:pt x="45" y="366"/>
                    </a:cubicBezTo>
                    <a:cubicBezTo>
                      <a:pt x="39" y="358"/>
                      <a:pt x="37" y="352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4"/>
                      <a:pt x="38" y="354"/>
                      <a:pt x="39" y="354"/>
                    </a:cubicBezTo>
                    <a:cubicBezTo>
                      <a:pt x="38" y="354"/>
                      <a:pt x="38" y="354"/>
                      <a:pt x="38" y="353"/>
                    </a:cubicBezTo>
                    <a:cubicBezTo>
                      <a:pt x="39" y="355"/>
                      <a:pt x="42" y="360"/>
                      <a:pt x="41" y="358"/>
                    </a:cubicBezTo>
                    <a:cubicBezTo>
                      <a:pt x="43" y="361"/>
                      <a:pt x="45" y="364"/>
                      <a:pt x="47" y="367"/>
                    </a:cubicBezTo>
                    <a:cubicBezTo>
                      <a:pt x="49" y="370"/>
                      <a:pt x="51" y="373"/>
                      <a:pt x="53" y="376"/>
                    </a:cubicBezTo>
                    <a:cubicBezTo>
                      <a:pt x="55" y="379"/>
                      <a:pt x="60" y="386"/>
                      <a:pt x="63" y="387"/>
                    </a:cubicBezTo>
                    <a:cubicBezTo>
                      <a:pt x="63" y="388"/>
                      <a:pt x="66" y="391"/>
                      <a:pt x="67" y="392"/>
                    </a:cubicBezTo>
                    <a:cubicBezTo>
                      <a:pt x="69" y="395"/>
                      <a:pt x="65" y="390"/>
                      <a:pt x="65" y="390"/>
                    </a:cubicBezTo>
                    <a:cubicBezTo>
                      <a:pt x="65" y="390"/>
                      <a:pt x="66" y="392"/>
                      <a:pt x="66" y="392"/>
                    </a:cubicBezTo>
                    <a:cubicBezTo>
                      <a:pt x="71" y="397"/>
                      <a:pt x="76" y="402"/>
                      <a:pt x="81" y="407"/>
                    </a:cubicBezTo>
                    <a:cubicBezTo>
                      <a:pt x="79" y="405"/>
                      <a:pt x="77" y="403"/>
                      <a:pt x="75" y="401"/>
                    </a:cubicBezTo>
                    <a:cubicBezTo>
                      <a:pt x="74" y="398"/>
                      <a:pt x="72" y="396"/>
                      <a:pt x="70" y="394"/>
                    </a:cubicBezTo>
                    <a:close/>
                    <a:moveTo>
                      <a:pt x="86" y="406"/>
                    </a:moveTo>
                    <a:cubicBezTo>
                      <a:pt x="86" y="406"/>
                      <a:pt x="85" y="406"/>
                      <a:pt x="85" y="405"/>
                    </a:cubicBezTo>
                    <a:cubicBezTo>
                      <a:pt x="86" y="406"/>
                      <a:pt x="86" y="406"/>
                      <a:pt x="86" y="406"/>
                    </a:cubicBezTo>
                    <a:close/>
                    <a:moveTo>
                      <a:pt x="88" y="405"/>
                    </a:moveTo>
                    <a:cubicBezTo>
                      <a:pt x="88" y="405"/>
                      <a:pt x="85" y="402"/>
                      <a:pt x="84" y="401"/>
                    </a:cubicBezTo>
                    <a:cubicBezTo>
                      <a:pt x="83" y="400"/>
                      <a:pt x="79" y="396"/>
                      <a:pt x="79" y="396"/>
                    </a:cubicBezTo>
                    <a:cubicBezTo>
                      <a:pt x="79" y="397"/>
                      <a:pt x="83" y="400"/>
                      <a:pt x="84" y="402"/>
                    </a:cubicBezTo>
                    <a:cubicBezTo>
                      <a:pt x="85" y="403"/>
                      <a:pt x="87" y="404"/>
                      <a:pt x="88" y="405"/>
                    </a:cubicBezTo>
                    <a:cubicBezTo>
                      <a:pt x="89" y="406"/>
                      <a:pt x="90" y="407"/>
                      <a:pt x="91" y="408"/>
                    </a:cubicBezTo>
                    <a:cubicBezTo>
                      <a:pt x="93" y="409"/>
                      <a:pt x="95" y="411"/>
                      <a:pt x="96" y="413"/>
                    </a:cubicBezTo>
                    <a:cubicBezTo>
                      <a:pt x="97" y="414"/>
                      <a:pt x="93" y="411"/>
                      <a:pt x="97" y="415"/>
                    </a:cubicBezTo>
                    <a:cubicBezTo>
                      <a:pt x="102" y="418"/>
                      <a:pt x="98" y="415"/>
                      <a:pt x="99" y="415"/>
                    </a:cubicBezTo>
                    <a:cubicBezTo>
                      <a:pt x="99" y="415"/>
                      <a:pt x="99" y="415"/>
                      <a:pt x="100" y="415"/>
                    </a:cubicBezTo>
                    <a:cubicBezTo>
                      <a:pt x="103" y="419"/>
                      <a:pt x="105" y="421"/>
                      <a:pt x="115" y="427"/>
                    </a:cubicBezTo>
                    <a:cubicBezTo>
                      <a:pt x="106" y="421"/>
                      <a:pt x="114" y="426"/>
                      <a:pt x="110" y="422"/>
                    </a:cubicBezTo>
                    <a:cubicBezTo>
                      <a:pt x="113" y="425"/>
                      <a:pt x="117" y="427"/>
                      <a:pt x="120" y="429"/>
                    </a:cubicBezTo>
                    <a:cubicBezTo>
                      <a:pt x="118" y="428"/>
                      <a:pt x="115" y="426"/>
                      <a:pt x="116" y="427"/>
                    </a:cubicBezTo>
                    <a:cubicBezTo>
                      <a:pt x="116" y="428"/>
                      <a:pt x="118" y="429"/>
                      <a:pt x="120" y="430"/>
                    </a:cubicBezTo>
                    <a:cubicBezTo>
                      <a:pt x="122" y="431"/>
                      <a:pt x="125" y="433"/>
                      <a:pt x="126" y="433"/>
                    </a:cubicBezTo>
                    <a:cubicBezTo>
                      <a:pt x="131" y="437"/>
                      <a:pt x="131" y="436"/>
                      <a:pt x="132" y="436"/>
                    </a:cubicBezTo>
                    <a:cubicBezTo>
                      <a:pt x="134" y="437"/>
                      <a:pt x="129" y="434"/>
                      <a:pt x="128" y="433"/>
                    </a:cubicBezTo>
                    <a:cubicBezTo>
                      <a:pt x="126" y="432"/>
                      <a:pt x="125" y="431"/>
                      <a:pt x="123" y="430"/>
                    </a:cubicBezTo>
                    <a:cubicBezTo>
                      <a:pt x="122" y="429"/>
                      <a:pt x="120" y="428"/>
                      <a:pt x="119" y="427"/>
                    </a:cubicBezTo>
                    <a:cubicBezTo>
                      <a:pt x="117" y="426"/>
                      <a:pt x="116" y="425"/>
                      <a:pt x="115" y="424"/>
                    </a:cubicBezTo>
                    <a:cubicBezTo>
                      <a:pt x="113" y="423"/>
                      <a:pt x="112" y="422"/>
                      <a:pt x="112" y="421"/>
                    </a:cubicBezTo>
                    <a:cubicBezTo>
                      <a:pt x="111" y="421"/>
                      <a:pt x="108" y="419"/>
                      <a:pt x="107" y="418"/>
                    </a:cubicBezTo>
                    <a:cubicBezTo>
                      <a:pt x="105" y="416"/>
                      <a:pt x="103" y="414"/>
                      <a:pt x="100" y="413"/>
                    </a:cubicBezTo>
                    <a:cubicBezTo>
                      <a:pt x="98" y="411"/>
                      <a:pt x="96" y="409"/>
                      <a:pt x="93" y="407"/>
                    </a:cubicBezTo>
                    <a:cubicBezTo>
                      <a:pt x="95" y="408"/>
                      <a:pt x="96" y="409"/>
                      <a:pt x="98" y="410"/>
                    </a:cubicBezTo>
                    <a:cubicBezTo>
                      <a:pt x="99" y="411"/>
                      <a:pt x="100" y="412"/>
                      <a:pt x="102" y="413"/>
                    </a:cubicBezTo>
                    <a:cubicBezTo>
                      <a:pt x="103" y="414"/>
                      <a:pt x="104" y="415"/>
                      <a:pt x="104" y="415"/>
                    </a:cubicBezTo>
                    <a:cubicBezTo>
                      <a:pt x="104" y="414"/>
                      <a:pt x="104" y="414"/>
                      <a:pt x="103" y="413"/>
                    </a:cubicBezTo>
                    <a:cubicBezTo>
                      <a:pt x="94" y="407"/>
                      <a:pt x="89" y="401"/>
                      <a:pt x="83" y="395"/>
                    </a:cubicBezTo>
                    <a:cubicBezTo>
                      <a:pt x="82" y="394"/>
                      <a:pt x="81" y="392"/>
                      <a:pt x="80" y="391"/>
                    </a:cubicBezTo>
                    <a:cubicBezTo>
                      <a:pt x="78" y="389"/>
                      <a:pt x="79" y="390"/>
                      <a:pt x="79" y="391"/>
                    </a:cubicBezTo>
                    <a:cubicBezTo>
                      <a:pt x="80" y="394"/>
                      <a:pt x="79" y="394"/>
                      <a:pt x="74" y="390"/>
                    </a:cubicBezTo>
                    <a:cubicBezTo>
                      <a:pt x="77" y="394"/>
                      <a:pt x="81" y="397"/>
                      <a:pt x="84" y="401"/>
                    </a:cubicBezTo>
                    <a:cubicBezTo>
                      <a:pt x="86" y="402"/>
                      <a:pt x="89" y="405"/>
                      <a:pt x="88" y="405"/>
                    </a:cubicBezTo>
                    <a:close/>
                    <a:moveTo>
                      <a:pt x="74" y="389"/>
                    </a:moveTo>
                    <a:cubicBezTo>
                      <a:pt x="74" y="389"/>
                      <a:pt x="74" y="389"/>
                      <a:pt x="74" y="389"/>
                    </a:cubicBezTo>
                    <a:cubicBezTo>
                      <a:pt x="74" y="389"/>
                      <a:pt x="74" y="390"/>
                      <a:pt x="74" y="390"/>
                    </a:cubicBezTo>
                    <a:cubicBezTo>
                      <a:pt x="74" y="390"/>
                      <a:pt x="74" y="389"/>
                      <a:pt x="74" y="389"/>
                    </a:cubicBezTo>
                    <a:close/>
                    <a:moveTo>
                      <a:pt x="65" y="381"/>
                    </a:moveTo>
                    <a:cubicBezTo>
                      <a:pt x="69" y="386"/>
                      <a:pt x="72" y="390"/>
                      <a:pt x="76" y="394"/>
                    </a:cubicBezTo>
                    <a:cubicBezTo>
                      <a:pt x="76" y="393"/>
                      <a:pt x="73" y="390"/>
                      <a:pt x="72" y="388"/>
                    </a:cubicBezTo>
                    <a:cubicBezTo>
                      <a:pt x="70" y="385"/>
                      <a:pt x="73" y="390"/>
                      <a:pt x="74" y="389"/>
                    </a:cubicBezTo>
                    <a:cubicBezTo>
                      <a:pt x="71" y="386"/>
                      <a:pt x="68" y="383"/>
                      <a:pt x="66" y="382"/>
                    </a:cubicBezTo>
                    <a:cubicBezTo>
                      <a:pt x="66" y="381"/>
                      <a:pt x="66" y="381"/>
                      <a:pt x="66" y="382"/>
                    </a:cubicBezTo>
                    <a:cubicBezTo>
                      <a:pt x="67" y="383"/>
                      <a:pt x="69" y="385"/>
                      <a:pt x="70" y="387"/>
                    </a:cubicBezTo>
                    <a:cubicBezTo>
                      <a:pt x="69" y="386"/>
                      <a:pt x="67" y="383"/>
                      <a:pt x="65" y="381"/>
                    </a:cubicBezTo>
                    <a:close/>
                    <a:moveTo>
                      <a:pt x="74" y="390"/>
                    </a:moveTo>
                    <a:cubicBezTo>
                      <a:pt x="74" y="390"/>
                      <a:pt x="74" y="390"/>
                      <a:pt x="74" y="389"/>
                    </a:cubicBezTo>
                    <a:cubicBezTo>
                      <a:pt x="74" y="390"/>
                      <a:pt x="74" y="390"/>
                      <a:pt x="74" y="390"/>
                    </a:cubicBezTo>
                    <a:cubicBezTo>
                      <a:pt x="74" y="390"/>
                      <a:pt x="74" y="390"/>
                      <a:pt x="74" y="390"/>
                    </a:cubicBezTo>
                    <a:close/>
                    <a:moveTo>
                      <a:pt x="9" y="174"/>
                    </a:moveTo>
                    <a:cubicBezTo>
                      <a:pt x="9" y="173"/>
                      <a:pt x="8" y="174"/>
                      <a:pt x="7" y="176"/>
                    </a:cubicBezTo>
                    <a:cubicBezTo>
                      <a:pt x="6" y="179"/>
                      <a:pt x="5" y="184"/>
                      <a:pt x="4" y="190"/>
                    </a:cubicBezTo>
                    <a:cubicBezTo>
                      <a:pt x="4" y="191"/>
                      <a:pt x="3" y="194"/>
                      <a:pt x="4" y="194"/>
                    </a:cubicBezTo>
                    <a:cubicBezTo>
                      <a:pt x="4" y="194"/>
                      <a:pt x="4" y="190"/>
                      <a:pt x="5" y="189"/>
                    </a:cubicBezTo>
                    <a:cubicBezTo>
                      <a:pt x="4" y="195"/>
                      <a:pt x="2" y="202"/>
                      <a:pt x="2" y="207"/>
                    </a:cubicBezTo>
                    <a:cubicBezTo>
                      <a:pt x="3" y="202"/>
                      <a:pt x="4" y="193"/>
                      <a:pt x="5" y="192"/>
                    </a:cubicBezTo>
                    <a:cubicBezTo>
                      <a:pt x="5" y="192"/>
                      <a:pt x="7" y="183"/>
                      <a:pt x="8" y="178"/>
                    </a:cubicBezTo>
                    <a:cubicBezTo>
                      <a:pt x="10" y="174"/>
                      <a:pt x="9" y="175"/>
                      <a:pt x="9" y="174"/>
                    </a:cubicBezTo>
                    <a:close/>
                    <a:moveTo>
                      <a:pt x="5" y="177"/>
                    </a:moveTo>
                    <a:cubicBezTo>
                      <a:pt x="7" y="170"/>
                      <a:pt x="4" y="179"/>
                      <a:pt x="5" y="175"/>
                    </a:cubicBezTo>
                    <a:cubicBezTo>
                      <a:pt x="6" y="173"/>
                      <a:pt x="5" y="174"/>
                      <a:pt x="5" y="175"/>
                    </a:cubicBezTo>
                    <a:cubicBezTo>
                      <a:pt x="3" y="182"/>
                      <a:pt x="1" y="189"/>
                      <a:pt x="0" y="197"/>
                    </a:cubicBezTo>
                    <a:cubicBezTo>
                      <a:pt x="1" y="195"/>
                      <a:pt x="1" y="191"/>
                      <a:pt x="2" y="188"/>
                    </a:cubicBezTo>
                    <a:cubicBezTo>
                      <a:pt x="3" y="184"/>
                      <a:pt x="4" y="180"/>
                      <a:pt x="5" y="177"/>
                    </a:cubicBezTo>
                    <a:close/>
                    <a:moveTo>
                      <a:pt x="37" y="357"/>
                    </a:moveTo>
                    <a:cubicBezTo>
                      <a:pt x="35" y="355"/>
                      <a:pt x="35" y="355"/>
                      <a:pt x="35" y="355"/>
                    </a:cubicBezTo>
                    <a:cubicBezTo>
                      <a:pt x="35" y="356"/>
                      <a:pt x="36" y="358"/>
                      <a:pt x="37" y="359"/>
                    </a:cubicBezTo>
                    <a:cubicBezTo>
                      <a:pt x="39" y="361"/>
                      <a:pt x="40" y="363"/>
                      <a:pt x="41" y="365"/>
                    </a:cubicBezTo>
                    <a:cubicBezTo>
                      <a:pt x="43" y="368"/>
                      <a:pt x="44" y="370"/>
                      <a:pt x="45" y="372"/>
                    </a:cubicBezTo>
                    <a:cubicBezTo>
                      <a:pt x="48" y="373"/>
                      <a:pt x="40" y="363"/>
                      <a:pt x="36" y="354"/>
                    </a:cubicBezTo>
                    <a:cubicBezTo>
                      <a:pt x="38" y="358"/>
                      <a:pt x="38" y="359"/>
                      <a:pt x="37" y="357"/>
                    </a:cubicBezTo>
                    <a:close/>
                    <a:moveTo>
                      <a:pt x="58" y="404"/>
                    </a:moveTo>
                    <a:cubicBezTo>
                      <a:pt x="56" y="402"/>
                      <a:pt x="53" y="399"/>
                      <a:pt x="50" y="395"/>
                    </a:cubicBezTo>
                    <a:cubicBezTo>
                      <a:pt x="53" y="398"/>
                      <a:pt x="55" y="401"/>
                      <a:pt x="57" y="403"/>
                    </a:cubicBezTo>
                    <a:cubicBezTo>
                      <a:pt x="59" y="406"/>
                      <a:pt x="61" y="408"/>
                      <a:pt x="63" y="411"/>
                    </a:cubicBezTo>
                    <a:cubicBezTo>
                      <a:pt x="65" y="412"/>
                      <a:pt x="65" y="412"/>
                      <a:pt x="63" y="409"/>
                    </a:cubicBezTo>
                    <a:cubicBezTo>
                      <a:pt x="62" y="408"/>
                      <a:pt x="60" y="406"/>
                      <a:pt x="58" y="404"/>
                    </a:cubicBezTo>
                    <a:close/>
                    <a:moveTo>
                      <a:pt x="13" y="182"/>
                    </a:moveTo>
                    <a:cubicBezTo>
                      <a:pt x="14" y="175"/>
                      <a:pt x="17" y="168"/>
                      <a:pt x="19" y="161"/>
                    </a:cubicBezTo>
                    <a:cubicBezTo>
                      <a:pt x="19" y="160"/>
                      <a:pt x="20" y="159"/>
                      <a:pt x="20" y="159"/>
                    </a:cubicBezTo>
                    <a:cubicBezTo>
                      <a:pt x="19" y="161"/>
                      <a:pt x="18" y="163"/>
                      <a:pt x="17" y="165"/>
                    </a:cubicBezTo>
                    <a:cubicBezTo>
                      <a:pt x="16" y="167"/>
                      <a:pt x="16" y="169"/>
                      <a:pt x="15" y="171"/>
                    </a:cubicBezTo>
                    <a:cubicBezTo>
                      <a:pt x="14" y="173"/>
                      <a:pt x="13" y="175"/>
                      <a:pt x="13" y="178"/>
                    </a:cubicBezTo>
                    <a:cubicBezTo>
                      <a:pt x="12" y="180"/>
                      <a:pt x="11" y="183"/>
                      <a:pt x="11" y="186"/>
                    </a:cubicBezTo>
                    <a:cubicBezTo>
                      <a:pt x="10" y="190"/>
                      <a:pt x="9" y="193"/>
                      <a:pt x="9" y="197"/>
                    </a:cubicBezTo>
                    <a:cubicBezTo>
                      <a:pt x="9" y="195"/>
                      <a:pt x="10" y="191"/>
                      <a:pt x="11" y="187"/>
                    </a:cubicBezTo>
                    <a:cubicBezTo>
                      <a:pt x="11" y="186"/>
                      <a:pt x="11" y="186"/>
                      <a:pt x="12" y="183"/>
                    </a:cubicBezTo>
                    <a:cubicBezTo>
                      <a:pt x="11" y="187"/>
                      <a:pt x="10" y="191"/>
                      <a:pt x="10" y="195"/>
                    </a:cubicBezTo>
                    <a:cubicBezTo>
                      <a:pt x="9" y="198"/>
                      <a:pt x="8" y="201"/>
                      <a:pt x="8" y="205"/>
                    </a:cubicBezTo>
                    <a:cubicBezTo>
                      <a:pt x="8" y="206"/>
                      <a:pt x="7" y="208"/>
                      <a:pt x="7" y="211"/>
                    </a:cubicBezTo>
                    <a:cubicBezTo>
                      <a:pt x="7" y="211"/>
                      <a:pt x="7" y="212"/>
                      <a:pt x="7" y="212"/>
                    </a:cubicBezTo>
                    <a:cubicBezTo>
                      <a:pt x="8" y="210"/>
                      <a:pt x="8" y="208"/>
                      <a:pt x="8" y="205"/>
                    </a:cubicBezTo>
                    <a:cubicBezTo>
                      <a:pt x="9" y="197"/>
                      <a:pt x="11" y="190"/>
                      <a:pt x="13" y="182"/>
                    </a:cubicBezTo>
                    <a:close/>
                    <a:moveTo>
                      <a:pt x="215" y="9"/>
                    </a:moveTo>
                    <a:cubicBezTo>
                      <a:pt x="215" y="9"/>
                      <a:pt x="217" y="10"/>
                      <a:pt x="221" y="9"/>
                    </a:cubicBezTo>
                    <a:cubicBezTo>
                      <a:pt x="228" y="9"/>
                      <a:pt x="235" y="8"/>
                      <a:pt x="242" y="8"/>
                    </a:cubicBezTo>
                    <a:cubicBezTo>
                      <a:pt x="233" y="8"/>
                      <a:pt x="228" y="7"/>
                      <a:pt x="220" y="8"/>
                    </a:cubicBezTo>
                    <a:cubicBezTo>
                      <a:pt x="218" y="8"/>
                      <a:pt x="218" y="7"/>
                      <a:pt x="216" y="8"/>
                    </a:cubicBezTo>
                    <a:cubicBezTo>
                      <a:pt x="217" y="8"/>
                      <a:pt x="216" y="8"/>
                      <a:pt x="214" y="8"/>
                    </a:cubicBezTo>
                    <a:cubicBezTo>
                      <a:pt x="220" y="8"/>
                      <a:pt x="215" y="9"/>
                      <a:pt x="215" y="9"/>
                    </a:cubicBezTo>
                    <a:close/>
                    <a:moveTo>
                      <a:pt x="388" y="80"/>
                    </a:moveTo>
                    <a:cubicBezTo>
                      <a:pt x="385" y="77"/>
                      <a:pt x="382" y="75"/>
                      <a:pt x="379" y="72"/>
                    </a:cubicBezTo>
                    <a:cubicBezTo>
                      <a:pt x="376" y="70"/>
                      <a:pt x="372" y="67"/>
                      <a:pt x="369" y="65"/>
                    </a:cubicBezTo>
                    <a:cubicBezTo>
                      <a:pt x="361" y="59"/>
                      <a:pt x="353" y="53"/>
                      <a:pt x="344" y="49"/>
                    </a:cubicBezTo>
                    <a:cubicBezTo>
                      <a:pt x="342" y="48"/>
                      <a:pt x="343" y="48"/>
                      <a:pt x="340" y="47"/>
                    </a:cubicBezTo>
                    <a:cubicBezTo>
                      <a:pt x="340" y="47"/>
                      <a:pt x="340" y="47"/>
                      <a:pt x="341" y="47"/>
                    </a:cubicBezTo>
                    <a:cubicBezTo>
                      <a:pt x="343" y="49"/>
                      <a:pt x="351" y="53"/>
                      <a:pt x="351" y="54"/>
                    </a:cubicBezTo>
                    <a:cubicBezTo>
                      <a:pt x="353" y="55"/>
                      <a:pt x="356" y="57"/>
                      <a:pt x="355" y="56"/>
                    </a:cubicBezTo>
                    <a:cubicBezTo>
                      <a:pt x="354" y="55"/>
                      <a:pt x="357" y="57"/>
                      <a:pt x="359" y="58"/>
                    </a:cubicBezTo>
                    <a:cubicBezTo>
                      <a:pt x="361" y="60"/>
                      <a:pt x="364" y="61"/>
                      <a:pt x="366" y="63"/>
                    </a:cubicBezTo>
                    <a:cubicBezTo>
                      <a:pt x="367" y="63"/>
                      <a:pt x="368" y="64"/>
                      <a:pt x="369" y="65"/>
                    </a:cubicBezTo>
                    <a:cubicBezTo>
                      <a:pt x="369" y="66"/>
                      <a:pt x="370" y="66"/>
                      <a:pt x="371" y="67"/>
                    </a:cubicBezTo>
                    <a:cubicBezTo>
                      <a:pt x="371" y="67"/>
                      <a:pt x="372" y="68"/>
                      <a:pt x="374" y="70"/>
                    </a:cubicBezTo>
                    <a:cubicBezTo>
                      <a:pt x="375" y="70"/>
                      <a:pt x="375" y="71"/>
                      <a:pt x="376" y="72"/>
                    </a:cubicBezTo>
                    <a:cubicBezTo>
                      <a:pt x="377" y="73"/>
                      <a:pt x="379" y="74"/>
                      <a:pt x="380" y="75"/>
                    </a:cubicBezTo>
                    <a:cubicBezTo>
                      <a:pt x="384" y="78"/>
                      <a:pt x="388" y="82"/>
                      <a:pt x="390" y="83"/>
                    </a:cubicBezTo>
                    <a:cubicBezTo>
                      <a:pt x="390" y="83"/>
                      <a:pt x="390" y="83"/>
                      <a:pt x="390" y="83"/>
                    </a:cubicBezTo>
                    <a:cubicBezTo>
                      <a:pt x="386" y="79"/>
                      <a:pt x="392" y="85"/>
                      <a:pt x="393" y="85"/>
                    </a:cubicBezTo>
                    <a:cubicBezTo>
                      <a:pt x="391" y="83"/>
                      <a:pt x="389" y="81"/>
                      <a:pt x="388" y="80"/>
                    </a:cubicBezTo>
                    <a:close/>
                    <a:moveTo>
                      <a:pt x="348" y="53"/>
                    </a:moveTo>
                    <a:cubicBezTo>
                      <a:pt x="347" y="52"/>
                      <a:pt x="345" y="52"/>
                      <a:pt x="345" y="52"/>
                    </a:cubicBezTo>
                    <a:cubicBezTo>
                      <a:pt x="345" y="52"/>
                      <a:pt x="345" y="53"/>
                      <a:pt x="347" y="53"/>
                    </a:cubicBezTo>
                    <a:cubicBezTo>
                      <a:pt x="348" y="54"/>
                      <a:pt x="349" y="55"/>
                      <a:pt x="351" y="55"/>
                    </a:cubicBezTo>
                    <a:cubicBezTo>
                      <a:pt x="352" y="56"/>
                      <a:pt x="353" y="57"/>
                      <a:pt x="354" y="58"/>
                    </a:cubicBezTo>
                    <a:cubicBezTo>
                      <a:pt x="357" y="59"/>
                      <a:pt x="359" y="61"/>
                      <a:pt x="362" y="63"/>
                    </a:cubicBezTo>
                    <a:cubicBezTo>
                      <a:pt x="360" y="61"/>
                      <a:pt x="357" y="59"/>
                      <a:pt x="355" y="58"/>
                    </a:cubicBezTo>
                    <a:cubicBezTo>
                      <a:pt x="352" y="56"/>
                      <a:pt x="350" y="54"/>
                      <a:pt x="348" y="53"/>
                    </a:cubicBezTo>
                    <a:close/>
                    <a:moveTo>
                      <a:pt x="334" y="17"/>
                    </a:moveTo>
                    <a:cubicBezTo>
                      <a:pt x="330" y="16"/>
                      <a:pt x="326" y="15"/>
                      <a:pt x="321" y="12"/>
                    </a:cubicBezTo>
                    <a:cubicBezTo>
                      <a:pt x="321" y="12"/>
                      <a:pt x="317" y="11"/>
                      <a:pt x="316" y="10"/>
                    </a:cubicBezTo>
                    <a:cubicBezTo>
                      <a:pt x="314" y="10"/>
                      <a:pt x="312" y="9"/>
                      <a:pt x="311" y="9"/>
                    </a:cubicBezTo>
                    <a:cubicBezTo>
                      <a:pt x="309" y="8"/>
                      <a:pt x="308" y="8"/>
                      <a:pt x="306" y="7"/>
                    </a:cubicBezTo>
                    <a:cubicBezTo>
                      <a:pt x="303" y="6"/>
                      <a:pt x="300" y="5"/>
                      <a:pt x="296" y="5"/>
                    </a:cubicBezTo>
                    <a:cubicBezTo>
                      <a:pt x="306" y="8"/>
                      <a:pt x="320" y="13"/>
                      <a:pt x="332" y="18"/>
                    </a:cubicBezTo>
                    <a:cubicBezTo>
                      <a:pt x="334" y="19"/>
                      <a:pt x="335" y="19"/>
                      <a:pt x="336" y="19"/>
                    </a:cubicBezTo>
                    <a:cubicBezTo>
                      <a:pt x="336" y="20"/>
                      <a:pt x="337" y="20"/>
                      <a:pt x="335" y="19"/>
                    </a:cubicBezTo>
                    <a:cubicBezTo>
                      <a:pt x="333" y="18"/>
                      <a:pt x="331" y="17"/>
                      <a:pt x="328" y="16"/>
                    </a:cubicBezTo>
                    <a:cubicBezTo>
                      <a:pt x="330" y="16"/>
                      <a:pt x="334" y="18"/>
                      <a:pt x="334" y="17"/>
                    </a:cubicBezTo>
                    <a:close/>
                    <a:moveTo>
                      <a:pt x="391" y="66"/>
                    </a:moveTo>
                    <a:cubicBezTo>
                      <a:pt x="392" y="67"/>
                      <a:pt x="394" y="69"/>
                      <a:pt x="396" y="71"/>
                    </a:cubicBezTo>
                    <a:cubicBezTo>
                      <a:pt x="398" y="73"/>
                      <a:pt x="400" y="75"/>
                      <a:pt x="403" y="77"/>
                    </a:cubicBezTo>
                    <a:cubicBezTo>
                      <a:pt x="396" y="69"/>
                      <a:pt x="388" y="62"/>
                      <a:pt x="380" y="57"/>
                    </a:cubicBezTo>
                    <a:cubicBezTo>
                      <a:pt x="382" y="58"/>
                      <a:pt x="384" y="59"/>
                      <a:pt x="385" y="61"/>
                    </a:cubicBezTo>
                    <a:cubicBezTo>
                      <a:pt x="387" y="63"/>
                      <a:pt x="389" y="64"/>
                      <a:pt x="391" y="66"/>
                    </a:cubicBezTo>
                    <a:close/>
                    <a:moveTo>
                      <a:pt x="301" y="13"/>
                    </a:moveTo>
                    <a:cubicBezTo>
                      <a:pt x="303" y="13"/>
                      <a:pt x="303" y="14"/>
                      <a:pt x="307" y="15"/>
                    </a:cubicBezTo>
                    <a:cubicBezTo>
                      <a:pt x="313" y="17"/>
                      <a:pt x="321" y="19"/>
                      <a:pt x="326" y="22"/>
                    </a:cubicBezTo>
                    <a:cubicBezTo>
                      <a:pt x="327" y="23"/>
                      <a:pt x="331" y="25"/>
                      <a:pt x="333" y="26"/>
                    </a:cubicBezTo>
                    <a:cubicBezTo>
                      <a:pt x="337" y="28"/>
                      <a:pt x="337" y="27"/>
                      <a:pt x="341" y="30"/>
                    </a:cubicBezTo>
                    <a:cubicBezTo>
                      <a:pt x="346" y="32"/>
                      <a:pt x="347" y="32"/>
                      <a:pt x="351" y="34"/>
                    </a:cubicBezTo>
                    <a:cubicBezTo>
                      <a:pt x="348" y="33"/>
                      <a:pt x="346" y="31"/>
                      <a:pt x="345" y="31"/>
                    </a:cubicBezTo>
                    <a:cubicBezTo>
                      <a:pt x="344" y="30"/>
                      <a:pt x="342" y="29"/>
                      <a:pt x="340" y="28"/>
                    </a:cubicBezTo>
                    <a:cubicBezTo>
                      <a:pt x="339" y="27"/>
                      <a:pt x="337" y="26"/>
                      <a:pt x="335" y="25"/>
                    </a:cubicBezTo>
                    <a:cubicBezTo>
                      <a:pt x="332" y="24"/>
                      <a:pt x="330" y="23"/>
                      <a:pt x="336" y="24"/>
                    </a:cubicBezTo>
                    <a:cubicBezTo>
                      <a:pt x="331" y="22"/>
                      <a:pt x="326" y="21"/>
                      <a:pt x="324" y="19"/>
                    </a:cubicBezTo>
                    <a:cubicBezTo>
                      <a:pt x="324" y="19"/>
                      <a:pt x="323" y="19"/>
                      <a:pt x="323" y="19"/>
                    </a:cubicBezTo>
                    <a:cubicBezTo>
                      <a:pt x="322" y="18"/>
                      <a:pt x="322" y="18"/>
                      <a:pt x="321" y="18"/>
                    </a:cubicBezTo>
                    <a:cubicBezTo>
                      <a:pt x="319" y="17"/>
                      <a:pt x="317" y="17"/>
                      <a:pt x="314" y="16"/>
                    </a:cubicBezTo>
                    <a:cubicBezTo>
                      <a:pt x="312" y="15"/>
                      <a:pt x="309" y="14"/>
                      <a:pt x="306" y="13"/>
                    </a:cubicBezTo>
                    <a:cubicBezTo>
                      <a:pt x="303" y="13"/>
                      <a:pt x="299" y="11"/>
                      <a:pt x="301" y="13"/>
                    </a:cubicBezTo>
                    <a:close/>
                    <a:moveTo>
                      <a:pt x="317" y="13"/>
                    </a:moveTo>
                    <a:cubicBezTo>
                      <a:pt x="317" y="13"/>
                      <a:pt x="317" y="13"/>
                      <a:pt x="317" y="13"/>
                    </a:cubicBezTo>
                    <a:cubicBezTo>
                      <a:pt x="310" y="11"/>
                      <a:pt x="306" y="9"/>
                      <a:pt x="297" y="7"/>
                    </a:cubicBezTo>
                    <a:cubicBezTo>
                      <a:pt x="302" y="8"/>
                      <a:pt x="305" y="10"/>
                      <a:pt x="309" y="11"/>
                    </a:cubicBezTo>
                    <a:cubicBezTo>
                      <a:pt x="312" y="12"/>
                      <a:pt x="314" y="13"/>
                      <a:pt x="317" y="13"/>
                    </a:cubicBezTo>
                    <a:close/>
                    <a:moveTo>
                      <a:pt x="376" y="93"/>
                    </a:moveTo>
                    <a:cubicBezTo>
                      <a:pt x="375" y="93"/>
                      <a:pt x="375" y="93"/>
                      <a:pt x="375" y="93"/>
                    </a:cubicBezTo>
                    <a:cubicBezTo>
                      <a:pt x="375" y="93"/>
                      <a:pt x="375" y="93"/>
                      <a:pt x="375" y="93"/>
                    </a:cubicBezTo>
                    <a:lnTo>
                      <a:pt x="376" y="93"/>
                    </a:lnTo>
                    <a:close/>
                    <a:moveTo>
                      <a:pt x="425" y="118"/>
                    </a:moveTo>
                    <a:cubicBezTo>
                      <a:pt x="426" y="120"/>
                      <a:pt x="427" y="122"/>
                      <a:pt x="428" y="123"/>
                    </a:cubicBezTo>
                    <a:cubicBezTo>
                      <a:pt x="429" y="125"/>
                      <a:pt x="431" y="127"/>
                      <a:pt x="432" y="129"/>
                    </a:cubicBezTo>
                    <a:cubicBezTo>
                      <a:pt x="431" y="127"/>
                      <a:pt x="430" y="125"/>
                      <a:pt x="429" y="124"/>
                    </a:cubicBezTo>
                    <a:cubicBezTo>
                      <a:pt x="428" y="122"/>
                      <a:pt x="426" y="120"/>
                      <a:pt x="425" y="118"/>
                    </a:cubicBezTo>
                    <a:cubicBezTo>
                      <a:pt x="423" y="114"/>
                      <a:pt x="420" y="111"/>
                      <a:pt x="418" y="107"/>
                    </a:cubicBezTo>
                    <a:cubicBezTo>
                      <a:pt x="420" y="111"/>
                      <a:pt x="422" y="114"/>
                      <a:pt x="425" y="118"/>
                    </a:cubicBezTo>
                    <a:close/>
                    <a:moveTo>
                      <a:pt x="401" y="91"/>
                    </a:moveTo>
                    <a:cubicBezTo>
                      <a:pt x="404" y="94"/>
                      <a:pt x="406" y="97"/>
                      <a:pt x="409" y="100"/>
                    </a:cubicBezTo>
                    <a:cubicBezTo>
                      <a:pt x="411" y="103"/>
                      <a:pt x="414" y="106"/>
                      <a:pt x="416" y="109"/>
                    </a:cubicBezTo>
                    <a:cubicBezTo>
                      <a:pt x="414" y="106"/>
                      <a:pt x="411" y="102"/>
                      <a:pt x="409" y="99"/>
                    </a:cubicBezTo>
                    <a:cubicBezTo>
                      <a:pt x="406" y="96"/>
                      <a:pt x="403" y="93"/>
                      <a:pt x="401" y="91"/>
                    </a:cubicBezTo>
                    <a:close/>
                    <a:moveTo>
                      <a:pt x="403" y="77"/>
                    </a:moveTo>
                    <a:cubicBezTo>
                      <a:pt x="410" y="86"/>
                      <a:pt x="417" y="93"/>
                      <a:pt x="423" y="101"/>
                    </a:cubicBezTo>
                    <a:cubicBezTo>
                      <a:pt x="417" y="93"/>
                      <a:pt x="411" y="85"/>
                      <a:pt x="403" y="77"/>
                    </a:cubicBezTo>
                    <a:close/>
                    <a:moveTo>
                      <a:pt x="329" y="13"/>
                    </a:moveTo>
                    <a:cubicBezTo>
                      <a:pt x="338" y="17"/>
                      <a:pt x="346" y="22"/>
                      <a:pt x="356" y="26"/>
                    </a:cubicBezTo>
                    <a:cubicBezTo>
                      <a:pt x="347" y="21"/>
                      <a:pt x="338" y="17"/>
                      <a:pt x="329" y="13"/>
                    </a:cubicBezTo>
                    <a:close/>
                    <a:moveTo>
                      <a:pt x="337" y="18"/>
                    </a:moveTo>
                    <a:cubicBezTo>
                      <a:pt x="329" y="14"/>
                      <a:pt x="322" y="11"/>
                      <a:pt x="312" y="8"/>
                    </a:cubicBezTo>
                    <a:cubicBezTo>
                      <a:pt x="316" y="9"/>
                      <a:pt x="320" y="11"/>
                      <a:pt x="324" y="13"/>
                    </a:cubicBezTo>
                    <a:cubicBezTo>
                      <a:pt x="328" y="14"/>
                      <a:pt x="333" y="16"/>
                      <a:pt x="337" y="18"/>
                    </a:cubicBezTo>
                    <a:close/>
                    <a:moveTo>
                      <a:pt x="281" y="0"/>
                    </a:moveTo>
                    <a:cubicBezTo>
                      <a:pt x="288" y="2"/>
                      <a:pt x="296" y="4"/>
                      <a:pt x="294" y="2"/>
                    </a:cubicBezTo>
                    <a:cubicBezTo>
                      <a:pt x="298" y="3"/>
                      <a:pt x="302" y="4"/>
                      <a:pt x="302" y="4"/>
                    </a:cubicBezTo>
                    <a:cubicBezTo>
                      <a:pt x="300" y="5"/>
                      <a:pt x="307" y="6"/>
                      <a:pt x="312" y="8"/>
                    </a:cubicBezTo>
                    <a:cubicBezTo>
                      <a:pt x="313" y="7"/>
                      <a:pt x="325" y="12"/>
                      <a:pt x="328" y="12"/>
                    </a:cubicBezTo>
                    <a:cubicBezTo>
                      <a:pt x="313" y="7"/>
                      <a:pt x="301" y="3"/>
                      <a:pt x="287" y="0"/>
                    </a:cubicBezTo>
                    <a:cubicBezTo>
                      <a:pt x="287" y="0"/>
                      <a:pt x="290" y="1"/>
                      <a:pt x="290" y="1"/>
                    </a:cubicBezTo>
                    <a:cubicBezTo>
                      <a:pt x="291" y="2"/>
                      <a:pt x="289" y="2"/>
                      <a:pt x="281" y="0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223" y="4"/>
                    </a:moveTo>
                    <a:cubicBezTo>
                      <a:pt x="225" y="4"/>
                      <a:pt x="227" y="3"/>
                      <a:pt x="229" y="3"/>
                    </a:cubicBezTo>
                    <a:cubicBezTo>
                      <a:pt x="231" y="3"/>
                      <a:pt x="233" y="3"/>
                      <a:pt x="235" y="3"/>
                    </a:cubicBezTo>
                    <a:cubicBezTo>
                      <a:pt x="226" y="3"/>
                      <a:pt x="227" y="3"/>
                      <a:pt x="221" y="3"/>
                    </a:cubicBezTo>
                    <a:cubicBezTo>
                      <a:pt x="221" y="3"/>
                      <a:pt x="218" y="4"/>
                      <a:pt x="210" y="5"/>
                    </a:cubicBezTo>
                    <a:cubicBezTo>
                      <a:pt x="212" y="4"/>
                      <a:pt x="214" y="4"/>
                      <a:pt x="217" y="4"/>
                    </a:cubicBezTo>
                    <a:cubicBezTo>
                      <a:pt x="219" y="4"/>
                      <a:pt x="221" y="4"/>
                      <a:pt x="223" y="4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365" y="60"/>
                    </a:moveTo>
                    <a:cubicBezTo>
                      <a:pt x="367" y="61"/>
                      <a:pt x="368" y="62"/>
                      <a:pt x="368" y="61"/>
                    </a:cubicBezTo>
                    <a:cubicBezTo>
                      <a:pt x="369" y="61"/>
                      <a:pt x="366" y="59"/>
                      <a:pt x="364" y="57"/>
                    </a:cubicBezTo>
                    <a:cubicBezTo>
                      <a:pt x="363" y="57"/>
                      <a:pt x="362" y="55"/>
                      <a:pt x="361" y="56"/>
                    </a:cubicBezTo>
                    <a:cubicBezTo>
                      <a:pt x="360" y="56"/>
                      <a:pt x="355" y="52"/>
                      <a:pt x="352" y="50"/>
                    </a:cubicBezTo>
                    <a:cubicBezTo>
                      <a:pt x="350" y="49"/>
                      <a:pt x="348" y="48"/>
                      <a:pt x="347" y="48"/>
                    </a:cubicBezTo>
                    <a:cubicBezTo>
                      <a:pt x="347" y="48"/>
                      <a:pt x="348" y="48"/>
                      <a:pt x="350" y="50"/>
                    </a:cubicBezTo>
                    <a:cubicBezTo>
                      <a:pt x="351" y="50"/>
                      <a:pt x="353" y="52"/>
                      <a:pt x="353" y="52"/>
                    </a:cubicBezTo>
                    <a:cubicBezTo>
                      <a:pt x="352" y="51"/>
                      <a:pt x="350" y="50"/>
                      <a:pt x="348" y="49"/>
                    </a:cubicBezTo>
                    <a:cubicBezTo>
                      <a:pt x="345" y="48"/>
                      <a:pt x="343" y="47"/>
                      <a:pt x="340" y="45"/>
                    </a:cubicBezTo>
                    <a:cubicBezTo>
                      <a:pt x="347" y="49"/>
                      <a:pt x="355" y="54"/>
                      <a:pt x="355" y="54"/>
                    </a:cubicBezTo>
                    <a:cubicBezTo>
                      <a:pt x="357" y="54"/>
                      <a:pt x="361" y="57"/>
                      <a:pt x="365" y="60"/>
                    </a:cubicBezTo>
                    <a:close/>
                    <a:moveTo>
                      <a:pt x="373" y="64"/>
                    </a:moveTo>
                    <a:cubicBezTo>
                      <a:pt x="374" y="65"/>
                      <a:pt x="375" y="66"/>
                      <a:pt x="377" y="68"/>
                    </a:cubicBezTo>
                    <a:cubicBezTo>
                      <a:pt x="378" y="69"/>
                      <a:pt x="380" y="70"/>
                      <a:pt x="381" y="71"/>
                    </a:cubicBezTo>
                    <a:cubicBezTo>
                      <a:pt x="381" y="71"/>
                      <a:pt x="381" y="71"/>
                      <a:pt x="381" y="71"/>
                    </a:cubicBezTo>
                    <a:cubicBezTo>
                      <a:pt x="379" y="70"/>
                      <a:pt x="378" y="69"/>
                      <a:pt x="377" y="68"/>
                    </a:cubicBezTo>
                    <a:cubicBezTo>
                      <a:pt x="374" y="66"/>
                      <a:pt x="371" y="64"/>
                      <a:pt x="369" y="62"/>
                    </a:cubicBezTo>
                    <a:cubicBezTo>
                      <a:pt x="367" y="61"/>
                      <a:pt x="365" y="60"/>
                      <a:pt x="363" y="59"/>
                    </a:cubicBezTo>
                    <a:cubicBezTo>
                      <a:pt x="365" y="61"/>
                      <a:pt x="368" y="62"/>
                      <a:pt x="370" y="64"/>
                    </a:cubicBezTo>
                    <a:cubicBezTo>
                      <a:pt x="372" y="65"/>
                      <a:pt x="374" y="67"/>
                      <a:pt x="376" y="68"/>
                    </a:cubicBezTo>
                    <a:cubicBezTo>
                      <a:pt x="383" y="74"/>
                      <a:pt x="383" y="73"/>
                      <a:pt x="383" y="73"/>
                    </a:cubicBezTo>
                    <a:cubicBezTo>
                      <a:pt x="383" y="72"/>
                      <a:pt x="378" y="68"/>
                      <a:pt x="376" y="67"/>
                    </a:cubicBezTo>
                    <a:cubicBezTo>
                      <a:pt x="374" y="64"/>
                      <a:pt x="371" y="62"/>
                      <a:pt x="368" y="60"/>
                    </a:cubicBezTo>
                    <a:cubicBezTo>
                      <a:pt x="370" y="62"/>
                      <a:pt x="371" y="63"/>
                      <a:pt x="373" y="64"/>
                    </a:cubicBezTo>
                    <a:close/>
                    <a:moveTo>
                      <a:pt x="370" y="51"/>
                    </a:moveTo>
                    <a:cubicBezTo>
                      <a:pt x="373" y="53"/>
                      <a:pt x="374" y="54"/>
                      <a:pt x="376" y="55"/>
                    </a:cubicBezTo>
                    <a:cubicBezTo>
                      <a:pt x="373" y="52"/>
                      <a:pt x="375" y="53"/>
                      <a:pt x="373" y="51"/>
                    </a:cubicBezTo>
                    <a:cubicBezTo>
                      <a:pt x="371" y="50"/>
                      <a:pt x="369" y="49"/>
                      <a:pt x="368" y="48"/>
                    </a:cubicBezTo>
                    <a:cubicBezTo>
                      <a:pt x="366" y="47"/>
                      <a:pt x="365" y="46"/>
                      <a:pt x="363" y="44"/>
                    </a:cubicBezTo>
                    <a:cubicBezTo>
                      <a:pt x="359" y="42"/>
                      <a:pt x="356" y="40"/>
                      <a:pt x="352" y="39"/>
                    </a:cubicBezTo>
                    <a:cubicBezTo>
                      <a:pt x="358" y="42"/>
                      <a:pt x="364" y="46"/>
                      <a:pt x="370" y="51"/>
                    </a:cubicBezTo>
                    <a:close/>
                    <a:moveTo>
                      <a:pt x="216" y="5"/>
                    </a:moveTo>
                    <a:cubicBezTo>
                      <a:pt x="218" y="5"/>
                      <a:pt x="222" y="5"/>
                      <a:pt x="223" y="5"/>
                    </a:cubicBezTo>
                    <a:cubicBezTo>
                      <a:pt x="224" y="5"/>
                      <a:pt x="226" y="4"/>
                      <a:pt x="228" y="4"/>
                    </a:cubicBezTo>
                    <a:cubicBezTo>
                      <a:pt x="230" y="4"/>
                      <a:pt x="233" y="4"/>
                      <a:pt x="236" y="4"/>
                    </a:cubicBezTo>
                    <a:cubicBezTo>
                      <a:pt x="236" y="4"/>
                      <a:pt x="234" y="4"/>
                      <a:pt x="232" y="4"/>
                    </a:cubicBezTo>
                    <a:cubicBezTo>
                      <a:pt x="229" y="4"/>
                      <a:pt x="225" y="4"/>
                      <a:pt x="222" y="4"/>
                    </a:cubicBezTo>
                    <a:cubicBezTo>
                      <a:pt x="220" y="5"/>
                      <a:pt x="218" y="5"/>
                      <a:pt x="217" y="5"/>
                    </a:cubicBezTo>
                    <a:cubicBezTo>
                      <a:pt x="215" y="5"/>
                      <a:pt x="213" y="5"/>
                      <a:pt x="212" y="5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12" y="6"/>
                      <a:pt x="216" y="5"/>
                      <a:pt x="220" y="5"/>
                    </a:cubicBezTo>
                    <a:cubicBezTo>
                      <a:pt x="219" y="5"/>
                      <a:pt x="217" y="5"/>
                      <a:pt x="216" y="5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413" y="99"/>
                    </a:moveTo>
                    <a:cubicBezTo>
                      <a:pt x="415" y="102"/>
                      <a:pt x="415" y="103"/>
                      <a:pt x="419" y="107"/>
                    </a:cubicBezTo>
                    <a:cubicBezTo>
                      <a:pt x="421" y="110"/>
                      <a:pt x="423" y="111"/>
                      <a:pt x="423" y="111"/>
                    </a:cubicBezTo>
                    <a:cubicBezTo>
                      <a:pt x="421" y="108"/>
                      <a:pt x="419" y="105"/>
                      <a:pt x="417" y="103"/>
                    </a:cubicBezTo>
                    <a:cubicBezTo>
                      <a:pt x="415" y="101"/>
                      <a:pt x="413" y="99"/>
                      <a:pt x="413" y="99"/>
                    </a:cubicBezTo>
                    <a:close/>
                    <a:moveTo>
                      <a:pt x="310" y="426"/>
                    </a:moveTo>
                    <a:cubicBezTo>
                      <a:pt x="308" y="427"/>
                      <a:pt x="306" y="428"/>
                      <a:pt x="303" y="429"/>
                    </a:cubicBezTo>
                    <a:cubicBezTo>
                      <a:pt x="305" y="429"/>
                      <a:pt x="307" y="428"/>
                      <a:pt x="309" y="427"/>
                    </a:cubicBezTo>
                    <a:cubicBezTo>
                      <a:pt x="310" y="427"/>
                      <a:pt x="312" y="426"/>
                      <a:pt x="314" y="426"/>
                    </a:cubicBezTo>
                    <a:cubicBezTo>
                      <a:pt x="315" y="425"/>
                      <a:pt x="317" y="425"/>
                      <a:pt x="319" y="424"/>
                    </a:cubicBezTo>
                    <a:cubicBezTo>
                      <a:pt x="321" y="423"/>
                      <a:pt x="322" y="422"/>
                      <a:pt x="324" y="421"/>
                    </a:cubicBezTo>
                    <a:cubicBezTo>
                      <a:pt x="322" y="422"/>
                      <a:pt x="320" y="423"/>
                      <a:pt x="316" y="424"/>
                    </a:cubicBezTo>
                    <a:cubicBezTo>
                      <a:pt x="314" y="425"/>
                      <a:pt x="313" y="425"/>
                      <a:pt x="310" y="426"/>
                    </a:cubicBezTo>
                    <a:close/>
                    <a:moveTo>
                      <a:pt x="378" y="417"/>
                    </a:moveTo>
                    <a:cubicBezTo>
                      <a:pt x="377" y="418"/>
                      <a:pt x="375" y="419"/>
                      <a:pt x="374" y="420"/>
                    </a:cubicBezTo>
                    <a:cubicBezTo>
                      <a:pt x="370" y="423"/>
                      <a:pt x="367" y="425"/>
                      <a:pt x="364" y="427"/>
                    </a:cubicBezTo>
                    <a:cubicBezTo>
                      <a:pt x="360" y="430"/>
                      <a:pt x="357" y="432"/>
                      <a:pt x="353" y="434"/>
                    </a:cubicBezTo>
                    <a:cubicBezTo>
                      <a:pt x="351" y="435"/>
                      <a:pt x="349" y="436"/>
                      <a:pt x="348" y="437"/>
                    </a:cubicBezTo>
                    <a:cubicBezTo>
                      <a:pt x="346" y="438"/>
                      <a:pt x="344" y="439"/>
                      <a:pt x="342" y="440"/>
                    </a:cubicBezTo>
                    <a:cubicBezTo>
                      <a:pt x="344" y="439"/>
                      <a:pt x="347" y="438"/>
                      <a:pt x="349" y="437"/>
                    </a:cubicBezTo>
                    <a:cubicBezTo>
                      <a:pt x="352" y="435"/>
                      <a:pt x="355" y="434"/>
                      <a:pt x="357" y="432"/>
                    </a:cubicBezTo>
                    <a:cubicBezTo>
                      <a:pt x="361" y="430"/>
                      <a:pt x="364" y="429"/>
                      <a:pt x="365" y="427"/>
                    </a:cubicBezTo>
                    <a:cubicBezTo>
                      <a:pt x="366" y="426"/>
                      <a:pt x="371" y="422"/>
                      <a:pt x="374" y="421"/>
                    </a:cubicBezTo>
                    <a:cubicBezTo>
                      <a:pt x="375" y="420"/>
                      <a:pt x="374" y="421"/>
                      <a:pt x="377" y="419"/>
                    </a:cubicBezTo>
                    <a:cubicBezTo>
                      <a:pt x="377" y="418"/>
                      <a:pt x="379" y="417"/>
                      <a:pt x="378" y="41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1" y="370"/>
                    </a:moveTo>
                    <a:cubicBezTo>
                      <a:pt x="371" y="370"/>
                      <a:pt x="369" y="372"/>
                      <a:pt x="369" y="373"/>
                    </a:cubicBezTo>
                    <a:cubicBezTo>
                      <a:pt x="370" y="371"/>
                      <a:pt x="371" y="370"/>
                      <a:pt x="372" y="369"/>
                    </a:cubicBezTo>
                    <a:cubicBezTo>
                      <a:pt x="373" y="369"/>
                      <a:pt x="373" y="368"/>
                      <a:pt x="373" y="368"/>
                    </a:cubicBezTo>
                    <a:cubicBezTo>
                      <a:pt x="374" y="367"/>
                      <a:pt x="373" y="367"/>
                      <a:pt x="372" y="368"/>
                    </a:cubicBezTo>
                    <a:cubicBezTo>
                      <a:pt x="371" y="369"/>
                      <a:pt x="370" y="370"/>
                      <a:pt x="368" y="372"/>
                    </a:cubicBezTo>
                    <a:cubicBezTo>
                      <a:pt x="366" y="374"/>
                      <a:pt x="364" y="376"/>
                      <a:pt x="363" y="377"/>
                    </a:cubicBezTo>
                    <a:cubicBezTo>
                      <a:pt x="365" y="376"/>
                      <a:pt x="366" y="374"/>
                      <a:pt x="368" y="373"/>
                    </a:cubicBezTo>
                    <a:cubicBezTo>
                      <a:pt x="369" y="372"/>
                      <a:pt x="370" y="370"/>
                      <a:pt x="371" y="370"/>
                    </a:cubicBezTo>
                    <a:close/>
                    <a:moveTo>
                      <a:pt x="324" y="421"/>
                    </a:move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5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lose/>
                    <a:moveTo>
                      <a:pt x="120" y="276"/>
                    </a:moveTo>
                    <a:cubicBezTo>
                      <a:pt x="119" y="276"/>
                      <a:pt x="119" y="277"/>
                      <a:pt x="119" y="277"/>
                    </a:cubicBezTo>
                    <a:cubicBezTo>
                      <a:pt x="120" y="278"/>
                      <a:pt x="121" y="281"/>
                      <a:pt x="121" y="282"/>
                    </a:cubicBezTo>
                    <a:cubicBezTo>
                      <a:pt x="121" y="284"/>
                      <a:pt x="121" y="284"/>
                      <a:pt x="122" y="284"/>
                    </a:cubicBezTo>
                    <a:cubicBezTo>
                      <a:pt x="122" y="284"/>
                      <a:pt x="122" y="284"/>
                      <a:pt x="123" y="284"/>
                    </a:cubicBezTo>
                    <a:cubicBezTo>
                      <a:pt x="122" y="283"/>
                      <a:pt x="121" y="281"/>
                      <a:pt x="121" y="280"/>
                    </a:cubicBezTo>
                    <a:cubicBezTo>
                      <a:pt x="121" y="279"/>
                      <a:pt x="120" y="277"/>
                      <a:pt x="120" y="276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127" y="285"/>
                    </a:moveTo>
                    <a:cubicBezTo>
                      <a:pt x="125" y="281"/>
                      <a:pt x="126" y="286"/>
                      <a:pt x="125" y="284"/>
                    </a:cubicBezTo>
                    <a:cubicBezTo>
                      <a:pt x="125" y="283"/>
                      <a:pt x="125" y="283"/>
                      <a:pt x="125" y="283"/>
                    </a:cubicBezTo>
                    <a:cubicBezTo>
                      <a:pt x="125" y="282"/>
                      <a:pt x="124" y="281"/>
                      <a:pt x="124" y="280"/>
                    </a:cubicBezTo>
                    <a:cubicBezTo>
                      <a:pt x="123" y="278"/>
                      <a:pt x="123" y="277"/>
                      <a:pt x="122" y="276"/>
                    </a:cubicBezTo>
                    <a:cubicBezTo>
                      <a:pt x="122" y="274"/>
                      <a:pt x="122" y="273"/>
                      <a:pt x="121" y="271"/>
                    </a:cubicBezTo>
                    <a:cubicBezTo>
                      <a:pt x="121" y="268"/>
                      <a:pt x="122" y="266"/>
                      <a:pt x="122" y="263"/>
                    </a:cubicBezTo>
                    <a:cubicBezTo>
                      <a:pt x="121" y="266"/>
                      <a:pt x="120" y="267"/>
                      <a:pt x="120" y="271"/>
                    </a:cubicBezTo>
                    <a:cubicBezTo>
                      <a:pt x="120" y="273"/>
                      <a:pt x="121" y="273"/>
                      <a:pt x="121" y="273"/>
                    </a:cubicBezTo>
                    <a:cubicBezTo>
                      <a:pt x="121" y="274"/>
                      <a:pt x="121" y="274"/>
                      <a:pt x="121" y="274"/>
                    </a:cubicBezTo>
                    <a:cubicBezTo>
                      <a:pt x="121" y="275"/>
                      <a:pt x="122" y="276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1" y="275"/>
                      <a:pt x="121" y="274"/>
                      <a:pt x="120" y="274"/>
                    </a:cubicBezTo>
                    <a:cubicBezTo>
                      <a:pt x="119" y="273"/>
                      <a:pt x="119" y="273"/>
                      <a:pt x="119" y="270"/>
                    </a:cubicBezTo>
                    <a:cubicBezTo>
                      <a:pt x="118" y="266"/>
                      <a:pt x="117" y="263"/>
                      <a:pt x="116" y="259"/>
                    </a:cubicBezTo>
                    <a:cubicBezTo>
                      <a:pt x="117" y="263"/>
                      <a:pt x="117" y="266"/>
                      <a:pt x="118" y="269"/>
                    </a:cubicBezTo>
                    <a:cubicBezTo>
                      <a:pt x="119" y="272"/>
                      <a:pt x="120" y="275"/>
                      <a:pt x="121" y="278"/>
                    </a:cubicBezTo>
                    <a:cubicBezTo>
                      <a:pt x="122" y="281"/>
                      <a:pt x="123" y="284"/>
                      <a:pt x="124" y="287"/>
                    </a:cubicBezTo>
                    <a:cubicBezTo>
                      <a:pt x="125" y="289"/>
                      <a:pt x="126" y="292"/>
                      <a:pt x="127" y="295"/>
                    </a:cubicBezTo>
                    <a:cubicBezTo>
                      <a:pt x="128" y="295"/>
                      <a:pt x="128" y="294"/>
                      <a:pt x="127" y="293"/>
                    </a:cubicBezTo>
                    <a:cubicBezTo>
                      <a:pt x="127" y="293"/>
                      <a:pt x="127" y="291"/>
                      <a:pt x="126" y="290"/>
                    </a:cubicBezTo>
                    <a:cubicBezTo>
                      <a:pt x="127" y="291"/>
                      <a:pt x="130" y="296"/>
                      <a:pt x="128" y="291"/>
                    </a:cubicBezTo>
                    <a:cubicBezTo>
                      <a:pt x="127" y="289"/>
                      <a:pt x="129" y="293"/>
                      <a:pt x="128" y="290"/>
                    </a:cubicBezTo>
                    <a:cubicBezTo>
                      <a:pt x="127" y="288"/>
                      <a:pt x="127" y="287"/>
                      <a:pt x="127" y="285"/>
                    </a:cubicBezTo>
                    <a:close/>
                    <a:moveTo>
                      <a:pt x="353" y="440"/>
                    </a:moveTo>
                    <a:cubicBezTo>
                      <a:pt x="352" y="440"/>
                      <a:pt x="352" y="440"/>
                      <a:pt x="351" y="441"/>
                    </a:cubicBezTo>
                    <a:cubicBezTo>
                      <a:pt x="351" y="441"/>
                      <a:pt x="352" y="439"/>
                      <a:pt x="358" y="435"/>
                    </a:cubicBezTo>
                    <a:cubicBezTo>
                      <a:pt x="354" y="438"/>
                      <a:pt x="348" y="441"/>
                      <a:pt x="348" y="443"/>
                    </a:cubicBezTo>
                    <a:cubicBezTo>
                      <a:pt x="347" y="443"/>
                      <a:pt x="347" y="443"/>
                      <a:pt x="347" y="443"/>
                    </a:cubicBezTo>
                    <a:cubicBezTo>
                      <a:pt x="344" y="444"/>
                      <a:pt x="342" y="445"/>
                      <a:pt x="340" y="446"/>
                    </a:cubicBezTo>
                    <a:cubicBezTo>
                      <a:pt x="339" y="447"/>
                      <a:pt x="335" y="450"/>
                      <a:pt x="332" y="451"/>
                    </a:cubicBezTo>
                    <a:cubicBezTo>
                      <a:pt x="331" y="453"/>
                      <a:pt x="320" y="458"/>
                      <a:pt x="318" y="461"/>
                    </a:cubicBezTo>
                    <a:cubicBezTo>
                      <a:pt x="322" y="459"/>
                      <a:pt x="325" y="457"/>
                      <a:pt x="328" y="455"/>
                    </a:cubicBezTo>
                    <a:cubicBezTo>
                      <a:pt x="330" y="454"/>
                      <a:pt x="331" y="454"/>
                      <a:pt x="333" y="453"/>
                    </a:cubicBezTo>
                    <a:cubicBezTo>
                      <a:pt x="334" y="452"/>
                      <a:pt x="336" y="451"/>
                      <a:pt x="337" y="450"/>
                    </a:cubicBezTo>
                    <a:cubicBezTo>
                      <a:pt x="343" y="447"/>
                      <a:pt x="349" y="444"/>
                      <a:pt x="355" y="440"/>
                    </a:cubicBezTo>
                    <a:cubicBezTo>
                      <a:pt x="355" y="440"/>
                      <a:pt x="354" y="440"/>
                      <a:pt x="353" y="441"/>
                    </a:cubicBezTo>
                    <a:cubicBezTo>
                      <a:pt x="355" y="439"/>
                      <a:pt x="357" y="438"/>
                      <a:pt x="360" y="436"/>
                    </a:cubicBezTo>
                    <a:cubicBezTo>
                      <a:pt x="362" y="436"/>
                      <a:pt x="362" y="435"/>
                      <a:pt x="364" y="434"/>
                    </a:cubicBezTo>
                    <a:cubicBezTo>
                      <a:pt x="364" y="434"/>
                      <a:pt x="365" y="433"/>
                      <a:pt x="364" y="433"/>
                    </a:cubicBezTo>
                    <a:cubicBezTo>
                      <a:pt x="360" y="436"/>
                      <a:pt x="355" y="438"/>
                      <a:pt x="353" y="440"/>
                    </a:cubicBezTo>
                    <a:close/>
                    <a:moveTo>
                      <a:pt x="341" y="447"/>
                    </a:moveTo>
                    <a:cubicBezTo>
                      <a:pt x="341" y="447"/>
                      <a:pt x="341" y="447"/>
                      <a:pt x="341" y="446"/>
                    </a:cubicBezTo>
                    <a:cubicBezTo>
                      <a:pt x="344" y="445"/>
                      <a:pt x="348" y="443"/>
                      <a:pt x="346" y="445"/>
                    </a:cubicBezTo>
                    <a:cubicBezTo>
                      <a:pt x="347" y="444"/>
                      <a:pt x="347" y="444"/>
                      <a:pt x="347" y="444"/>
                    </a:cubicBezTo>
                    <a:cubicBezTo>
                      <a:pt x="344" y="446"/>
                      <a:pt x="341" y="447"/>
                      <a:pt x="341" y="447"/>
                    </a:cubicBezTo>
                    <a:close/>
                    <a:moveTo>
                      <a:pt x="307" y="446"/>
                    </a:moveTo>
                    <a:cubicBezTo>
                      <a:pt x="305" y="447"/>
                      <a:pt x="303" y="447"/>
                      <a:pt x="301" y="448"/>
                    </a:cubicBezTo>
                    <a:cubicBezTo>
                      <a:pt x="298" y="449"/>
                      <a:pt x="296" y="449"/>
                      <a:pt x="293" y="450"/>
                    </a:cubicBezTo>
                    <a:cubicBezTo>
                      <a:pt x="292" y="450"/>
                      <a:pt x="290" y="451"/>
                      <a:pt x="290" y="450"/>
                    </a:cubicBezTo>
                    <a:cubicBezTo>
                      <a:pt x="290" y="450"/>
                      <a:pt x="292" y="450"/>
                      <a:pt x="292" y="450"/>
                    </a:cubicBezTo>
                    <a:cubicBezTo>
                      <a:pt x="296" y="449"/>
                      <a:pt x="299" y="448"/>
                      <a:pt x="302" y="447"/>
                    </a:cubicBezTo>
                    <a:cubicBezTo>
                      <a:pt x="305" y="446"/>
                      <a:pt x="307" y="445"/>
                      <a:pt x="310" y="444"/>
                    </a:cubicBezTo>
                    <a:cubicBezTo>
                      <a:pt x="311" y="444"/>
                      <a:pt x="317" y="442"/>
                      <a:pt x="316" y="442"/>
                    </a:cubicBezTo>
                    <a:cubicBezTo>
                      <a:pt x="315" y="442"/>
                      <a:pt x="311" y="443"/>
                      <a:pt x="307" y="444"/>
                    </a:cubicBezTo>
                    <a:cubicBezTo>
                      <a:pt x="304" y="445"/>
                      <a:pt x="304" y="445"/>
                      <a:pt x="304" y="445"/>
                    </a:cubicBezTo>
                    <a:cubicBezTo>
                      <a:pt x="301" y="446"/>
                      <a:pt x="301" y="446"/>
                      <a:pt x="301" y="446"/>
                    </a:cubicBezTo>
                    <a:cubicBezTo>
                      <a:pt x="299" y="446"/>
                      <a:pt x="297" y="447"/>
                      <a:pt x="295" y="448"/>
                    </a:cubicBezTo>
                    <a:cubicBezTo>
                      <a:pt x="291" y="449"/>
                      <a:pt x="287" y="450"/>
                      <a:pt x="283" y="451"/>
                    </a:cubicBezTo>
                    <a:cubicBezTo>
                      <a:pt x="276" y="452"/>
                      <a:pt x="271" y="453"/>
                      <a:pt x="272" y="454"/>
                    </a:cubicBezTo>
                    <a:cubicBezTo>
                      <a:pt x="272" y="454"/>
                      <a:pt x="271" y="454"/>
                      <a:pt x="269" y="454"/>
                    </a:cubicBezTo>
                    <a:cubicBezTo>
                      <a:pt x="263" y="455"/>
                      <a:pt x="262" y="455"/>
                      <a:pt x="262" y="455"/>
                    </a:cubicBezTo>
                    <a:cubicBezTo>
                      <a:pt x="262" y="455"/>
                      <a:pt x="263" y="456"/>
                      <a:pt x="261" y="456"/>
                    </a:cubicBezTo>
                    <a:cubicBezTo>
                      <a:pt x="269" y="455"/>
                      <a:pt x="272" y="454"/>
                      <a:pt x="275" y="453"/>
                    </a:cubicBezTo>
                    <a:cubicBezTo>
                      <a:pt x="276" y="452"/>
                      <a:pt x="279" y="452"/>
                      <a:pt x="283" y="452"/>
                    </a:cubicBezTo>
                    <a:cubicBezTo>
                      <a:pt x="289" y="451"/>
                      <a:pt x="284" y="453"/>
                      <a:pt x="288" y="452"/>
                    </a:cubicBezTo>
                    <a:cubicBezTo>
                      <a:pt x="293" y="450"/>
                      <a:pt x="301" y="449"/>
                      <a:pt x="307" y="446"/>
                    </a:cubicBezTo>
                    <a:close/>
                    <a:moveTo>
                      <a:pt x="117" y="267"/>
                    </a:moveTo>
                    <a:cubicBezTo>
                      <a:pt x="117" y="268"/>
                      <a:pt x="117" y="269"/>
                      <a:pt x="117" y="269"/>
                    </a:cubicBezTo>
                    <a:cubicBezTo>
                      <a:pt x="117" y="270"/>
                      <a:pt x="117" y="271"/>
                      <a:pt x="118" y="272"/>
                    </a:cubicBezTo>
                    <a:cubicBezTo>
                      <a:pt x="118" y="273"/>
                      <a:pt x="118" y="274"/>
                      <a:pt x="119" y="275"/>
                    </a:cubicBezTo>
                    <a:cubicBezTo>
                      <a:pt x="119" y="275"/>
                      <a:pt x="119" y="275"/>
                      <a:pt x="120" y="276"/>
                    </a:cubicBezTo>
                    <a:cubicBezTo>
                      <a:pt x="119" y="274"/>
                      <a:pt x="119" y="272"/>
                      <a:pt x="118" y="271"/>
                    </a:cubicBezTo>
                    <a:cubicBezTo>
                      <a:pt x="118" y="269"/>
                      <a:pt x="117" y="268"/>
                      <a:pt x="117" y="26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7" y="89"/>
                    </a:move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1" y="71"/>
                      <a:pt x="78" y="74"/>
                    </a:cubicBezTo>
                    <a:cubicBezTo>
                      <a:pt x="76" y="76"/>
                      <a:pt x="71" y="81"/>
                      <a:pt x="71" y="82"/>
                    </a:cubicBezTo>
                    <a:cubicBezTo>
                      <a:pt x="71" y="83"/>
                      <a:pt x="75" y="78"/>
                      <a:pt x="77" y="76"/>
                    </a:cubicBezTo>
                    <a:cubicBezTo>
                      <a:pt x="78" y="75"/>
                      <a:pt x="78" y="75"/>
                      <a:pt x="79" y="75"/>
                    </a:cubicBezTo>
                    <a:cubicBezTo>
                      <a:pt x="81" y="72"/>
                      <a:pt x="89" y="64"/>
                      <a:pt x="80" y="72"/>
                    </a:cubicBezTo>
                    <a:close/>
                    <a:moveTo>
                      <a:pt x="146" y="315"/>
                    </a:moveTo>
                    <a:cubicBezTo>
                      <a:pt x="146" y="316"/>
                      <a:pt x="147" y="317"/>
                      <a:pt x="147" y="318"/>
                    </a:cubicBezTo>
                    <a:cubicBezTo>
                      <a:pt x="147" y="317"/>
                      <a:pt x="150" y="320"/>
                      <a:pt x="149" y="319"/>
                    </a:cubicBezTo>
                    <a:cubicBezTo>
                      <a:pt x="149" y="318"/>
                      <a:pt x="148" y="317"/>
                      <a:pt x="147" y="315"/>
                    </a:cubicBezTo>
                    <a:cubicBezTo>
                      <a:pt x="146" y="314"/>
                      <a:pt x="145" y="313"/>
                      <a:pt x="144" y="312"/>
                    </a:cubicBezTo>
                    <a:cubicBezTo>
                      <a:pt x="145" y="313"/>
                      <a:pt x="145" y="314"/>
                      <a:pt x="146" y="315"/>
                    </a:cubicBezTo>
                    <a:close/>
                    <a:moveTo>
                      <a:pt x="132" y="196"/>
                    </a:moveTo>
                    <a:cubicBezTo>
                      <a:pt x="133" y="194"/>
                      <a:pt x="133" y="193"/>
                      <a:pt x="134" y="192"/>
                    </a:cubicBezTo>
                    <a:cubicBezTo>
                      <a:pt x="135" y="190"/>
                      <a:pt x="134" y="191"/>
                      <a:pt x="134" y="190"/>
                    </a:cubicBezTo>
                    <a:cubicBezTo>
                      <a:pt x="134" y="190"/>
                      <a:pt x="133" y="191"/>
                      <a:pt x="133" y="192"/>
                    </a:cubicBezTo>
                    <a:cubicBezTo>
                      <a:pt x="132" y="193"/>
                      <a:pt x="132" y="194"/>
                      <a:pt x="132" y="196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198"/>
                      <a:pt x="131" y="199"/>
                      <a:pt x="130" y="200"/>
                    </a:cubicBezTo>
                    <a:cubicBezTo>
                      <a:pt x="131" y="199"/>
                      <a:pt x="131" y="198"/>
                      <a:pt x="131" y="198"/>
                    </a:cubicBezTo>
                    <a:cubicBezTo>
                      <a:pt x="132" y="197"/>
                      <a:pt x="132" y="196"/>
                      <a:pt x="132" y="196"/>
                    </a:cubicBezTo>
                    <a:close/>
                    <a:moveTo>
                      <a:pt x="173" y="332"/>
                    </a:moveTo>
                    <a:cubicBezTo>
                      <a:pt x="174" y="333"/>
                      <a:pt x="175" y="334"/>
                      <a:pt x="176" y="334"/>
                    </a:cubicBezTo>
                    <a:cubicBezTo>
                      <a:pt x="177" y="334"/>
                      <a:pt x="176" y="334"/>
                      <a:pt x="175" y="333"/>
                    </a:cubicBezTo>
                    <a:cubicBezTo>
                      <a:pt x="175" y="333"/>
                      <a:pt x="174" y="332"/>
                      <a:pt x="175" y="333"/>
                    </a:cubicBezTo>
                    <a:cubicBezTo>
                      <a:pt x="175" y="333"/>
                      <a:pt x="176" y="333"/>
                      <a:pt x="176" y="334"/>
                    </a:cubicBezTo>
                    <a:cubicBezTo>
                      <a:pt x="177" y="334"/>
                      <a:pt x="178" y="335"/>
                      <a:pt x="180" y="336"/>
                    </a:cubicBezTo>
                    <a:cubicBezTo>
                      <a:pt x="181" y="336"/>
                      <a:pt x="182" y="337"/>
                      <a:pt x="183" y="338"/>
                    </a:cubicBezTo>
                    <a:cubicBezTo>
                      <a:pt x="182" y="337"/>
                      <a:pt x="182" y="337"/>
                      <a:pt x="181" y="336"/>
                    </a:cubicBezTo>
                    <a:cubicBezTo>
                      <a:pt x="178" y="334"/>
                      <a:pt x="176" y="333"/>
                      <a:pt x="173" y="332"/>
                    </a:cubicBezTo>
                    <a:cubicBezTo>
                      <a:pt x="173" y="331"/>
                      <a:pt x="172" y="331"/>
                      <a:pt x="173" y="332"/>
                    </a:cubicBezTo>
                    <a:close/>
                    <a:moveTo>
                      <a:pt x="51" y="94"/>
                    </a:moveTo>
                    <a:cubicBezTo>
                      <a:pt x="52" y="92"/>
                      <a:pt x="53" y="91"/>
                      <a:pt x="53" y="91"/>
                    </a:cubicBezTo>
                    <a:cubicBezTo>
                      <a:pt x="52" y="91"/>
                      <a:pt x="51" y="93"/>
                      <a:pt x="50" y="94"/>
                    </a:cubicBezTo>
                    <a:cubicBezTo>
                      <a:pt x="48" y="97"/>
                      <a:pt x="46" y="100"/>
                      <a:pt x="44" y="102"/>
                    </a:cubicBezTo>
                    <a:cubicBezTo>
                      <a:pt x="46" y="101"/>
                      <a:pt x="48" y="98"/>
                      <a:pt x="49" y="97"/>
                    </a:cubicBezTo>
                    <a:cubicBezTo>
                      <a:pt x="49" y="97"/>
                      <a:pt x="50" y="96"/>
                      <a:pt x="52" y="93"/>
                    </a:cubicBezTo>
                    <a:cubicBezTo>
                      <a:pt x="51" y="94"/>
                      <a:pt x="48" y="97"/>
                      <a:pt x="51" y="94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65" y="87"/>
                    </a:moveTo>
                    <a:cubicBezTo>
                      <a:pt x="66" y="86"/>
                      <a:pt x="67" y="84"/>
                      <a:pt x="69" y="83"/>
                    </a:cubicBezTo>
                    <a:cubicBezTo>
                      <a:pt x="70" y="81"/>
                      <a:pt x="71" y="80"/>
                      <a:pt x="72" y="79"/>
                    </a:cubicBezTo>
                    <a:cubicBezTo>
                      <a:pt x="75" y="76"/>
                      <a:pt x="77" y="74"/>
                      <a:pt x="80" y="72"/>
                    </a:cubicBezTo>
                    <a:cubicBezTo>
                      <a:pt x="79" y="72"/>
                      <a:pt x="79" y="71"/>
                      <a:pt x="77" y="72"/>
                    </a:cubicBezTo>
                    <a:cubicBezTo>
                      <a:pt x="72" y="78"/>
                      <a:pt x="68" y="83"/>
                      <a:pt x="65" y="87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1"/>
                      <a:pt x="80" y="71"/>
                      <a:pt x="80" y="71"/>
                    </a:cubicBezTo>
                    <a:lnTo>
                      <a:pt x="80" y="72"/>
                    </a:lnTo>
                    <a:close/>
                    <a:moveTo>
                      <a:pt x="51" y="102"/>
                    </a:moveTo>
                    <a:cubicBezTo>
                      <a:pt x="54" y="97"/>
                      <a:pt x="57" y="94"/>
                      <a:pt x="57" y="93"/>
                    </a:cubicBezTo>
                    <a:cubicBezTo>
                      <a:pt x="57" y="92"/>
                      <a:pt x="58" y="91"/>
                      <a:pt x="59" y="89"/>
                    </a:cubicBezTo>
                    <a:cubicBezTo>
                      <a:pt x="60" y="89"/>
                      <a:pt x="61" y="88"/>
                      <a:pt x="61" y="87"/>
                    </a:cubicBezTo>
                    <a:cubicBezTo>
                      <a:pt x="65" y="83"/>
                      <a:pt x="65" y="83"/>
                      <a:pt x="64" y="83"/>
                    </a:cubicBezTo>
                    <a:cubicBezTo>
                      <a:pt x="63" y="83"/>
                      <a:pt x="63" y="83"/>
                      <a:pt x="64" y="82"/>
                    </a:cubicBezTo>
                    <a:cubicBezTo>
                      <a:pt x="65" y="81"/>
                      <a:pt x="66" y="79"/>
                      <a:pt x="68" y="77"/>
                    </a:cubicBezTo>
                    <a:cubicBezTo>
                      <a:pt x="71" y="75"/>
                      <a:pt x="73" y="72"/>
                      <a:pt x="75" y="70"/>
                    </a:cubicBezTo>
                    <a:cubicBezTo>
                      <a:pt x="77" y="68"/>
                      <a:pt x="79" y="66"/>
                      <a:pt x="81" y="64"/>
                    </a:cubicBezTo>
                    <a:cubicBezTo>
                      <a:pt x="78" y="67"/>
                      <a:pt x="75" y="69"/>
                      <a:pt x="73" y="71"/>
                    </a:cubicBezTo>
                    <a:cubicBezTo>
                      <a:pt x="70" y="74"/>
                      <a:pt x="68" y="76"/>
                      <a:pt x="66" y="78"/>
                    </a:cubicBezTo>
                    <a:cubicBezTo>
                      <a:pt x="61" y="82"/>
                      <a:pt x="57" y="86"/>
                      <a:pt x="52" y="93"/>
                    </a:cubicBezTo>
                    <a:cubicBezTo>
                      <a:pt x="52" y="94"/>
                      <a:pt x="45" y="103"/>
                      <a:pt x="42" y="108"/>
                    </a:cubicBezTo>
                    <a:cubicBezTo>
                      <a:pt x="44" y="106"/>
                      <a:pt x="45" y="103"/>
                      <a:pt x="47" y="101"/>
                    </a:cubicBezTo>
                    <a:cubicBezTo>
                      <a:pt x="49" y="99"/>
                      <a:pt x="50" y="97"/>
                      <a:pt x="51" y="96"/>
                    </a:cubicBezTo>
                    <a:cubicBezTo>
                      <a:pt x="52" y="96"/>
                      <a:pt x="53" y="95"/>
                      <a:pt x="53" y="95"/>
                    </a:cubicBezTo>
                    <a:cubicBezTo>
                      <a:pt x="51" y="97"/>
                      <a:pt x="49" y="100"/>
                      <a:pt x="49" y="100"/>
                    </a:cubicBezTo>
                    <a:cubicBezTo>
                      <a:pt x="49" y="100"/>
                      <a:pt x="49" y="98"/>
                      <a:pt x="48" y="101"/>
                    </a:cubicBezTo>
                    <a:cubicBezTo>
                      <a:pt x="47" y="103"/>
                      <a:pt x="45" y="105"/>
                      <a:pt x="44" y="107"/>
                    </a:cubicBezTo>
                    <a:cubicBezTo>
                      <a:pt x="43" y="109"/>
                      <a:pt x="41" y="111"/>
                      <a:pt x="40" y="113"/>
                    </a:cubicBezTo>
                    <a:cubicBezTo>
                      <a:pt x="39" y="115"/>
                      <a:pt x="38" y="117"/>
                      <a:pt x="37" y="119"/>
                    </a:cubicBezTo>
                    <a:cubicBezTo>
                      <a:pt x="35" y="122"/>
                      <a:pt x="34" y="125"/>
                      <a:pt x="32" y="127"/>
                    </a:cubicBezTo>
                    <a:cubicBezTo>
                      <a:pt x="34" y="123"/>
                      <a:pt x="36" y="120"/>
                      <a:pt x="38" y="117"/>
                    </a:cubicBezTo>
                    <a:cubicBezTo>
                      <a:pt x="35" y="121"/>
                      <a:pt x="33" y="125"/>
                      <a:pt x="31" y="129"/>
                    </a:cubicBezTo>
                    <a:cubicBezTo>
                      <a:pt x="30" y="131"/>
                      <a:pt x="29" y="134"/>
                      <a:pt x="28" y="136"/>
                    </a:cubicBezTo>
                    <a:cubicBezTo>
                      <a:pt x="27" y="138"/>
                      <a:pt x="26" y="140"/>
                      <a:pt x="25" y="143"/>
                    </a:cubicBezTo>
                    <a:cubicBezTo>
                      <a:pt x="28" y="137"/>
                      <a:pt x="32" y="128"/>
                      <a:pt x="36" y="123"/>
                    </a:cubicBezTo>
                    <a:cubicBezTo>
                      <a:pt x="37" y="121"/>
                      <a:pt x="40" y="116"/>
                      <a:pt x="38" y="121"/>
                    </a:cubicBezTo>
                    <a:cubicBezTo>
                      <a:pt x="37" y="124"/>
                      <a:pt x="38" y="123"/>
                      <a:pt x="39" y="122"/>
                    </a:cubicBezTo>
                    <a:cubicBezTo>
                      <a:pt x="39" y="122"/>
                      <a:pt x="42" y="118"/>
                      <a:pt x="42" y="117"/>
                    </a:cubicBezTo>
                    <a:cubicBezTo>
                      <a:pt x="41" y="117"/>
                      <a:pt x="42" y="116"/>
                      <a:pt x="42" y="116"/>
                    </a:cubicBezTo>
                    <a:cubicBezTo>
                      <a:pt x="43" y="115"/>
                      <a:pt x="45" y="113"/>
                      <a:pt x="46" y="111"/>
                    </a:cubicBezTo>
                    <a:cubicBezTo>
                      <a:pt x="46" y="111"/>
                      <a:pt x="46" y="109"/>
                      <a:pt x="47" y="108"/>
                    </a:cubicBezTo>
                    <a:cubicBezTo>
                      <a:pt x="48" y="106"/>
                      <a:pt x="50" y="104"/>
                      <a:pt x="51" y="102"/>
                    </a:cubicBezTo>
                    <a:close/>
                    <a:moveTo>
                      <a:pt x="129" y="451"/>
                    </a:move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lose/>
                    <a:moveTo>
                      <a:pt x="127" y="449"/>
                    </a:moveTo>
                    <a:cubicBezTo>
                      <a:pt x="124" y="447"/>
                      <a:pt x="121" y="445"/>
                      <a:pt x="118" y="444"/>
                    </a:cubicBezTo>
                    <a:cubicBezTo>
                      <a:pt x="120" y="445"/>
                      <a:pt x="122" y="447"/>
                      <a:pt x="124" y="448"/>
                    </a:cubicBezTo>
                    <a:cubicBezTo>
                      <a:pt x="127" y="449"/>
                      <a:pt x="129" y="450"/>
                      <a:pt x="129" y="451"/>
                    </a:cubicBezTo>
                    <a:cubicBezTo>
                      <a:pt x="131" y="452"/>
                      <a:pt x="132" y="452"/>
                      <a:pt x="136" y="453"/>
                    </a:cubicBezTo>
                    <a:cubicBezTo>
                      <a:pt x="133" y="452"/>
                      <a:pt x="130" y="450"/>
                      <a:pt x="127" y="449"/>
                    </a:cubicBezTo>
                    <a:close/>
                    <a:moveTo>
                      <a:pt x="129" y="451"/>
                    </a:moveTo>
                    <a:cubicBezTo>
                      <a:pt x="125" y="449"/>
                      <a:pt x="125" y="449"/>
                      <a:pt x="125" y="449"/>
                    </a:cubicBezTo>
                    <a:cubicBezTo>
                      <a:pt x="122" y="447"/>
                      <a:pt x="122" y="447"/>
                      <a:pt x="122" y="447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08" y="439"/>
                      <a:pt x="108" y="439"/>
                      <a:pt x="108" y="439"/>
                    </a:cubicBezTo>
                    <a:cubicBezTo>
                      <a:pt x="105" y="437"/>
                      <a:pt x="105" y="437"/>
                      <a:pt x="105" y="437"/>
                    </a:cubicBezTo>
                    <a:cubicBezTo>
                      <a:pt x="102" y="435"/>
                      <a:pt x="102" y="435"/>
                      <a:pt x="102" y="435"/>
                    </a:cubicBezTo>
                    <a:cubicBezTo>
                      <a:pt x="106" y="438"/>
                      <a:pt x="110" y="440"/>
                      <a:pt x="114" y="443"/>
                    </a:cubicBezTo>
                    <a:cubicBezTo>
                      <a:pt x="117" y="444"/>
                      <a:pt x="119" y="446"/>
                      <a:pt x="121" y="447"/>
                    </a:cubicBezTo>
                    <a:cubicBezTo>
                      <a:pt x="123" y="448"/>
                      <a:pt x="125" y="449"/>
                      <a:pt x="128" y="451"/>
                    </a:cubicBezTo>
                    <a:cubicBezTo>
                      <a:pt x="128" y="451"/>
                      <a:pt x="128" y="451"/>
                      <a:pt x="129" y="451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32" y="465"/>
                    </a:moveTo>
                    <a:cubicBezTo>
                      <a:pt x="136" y="466"/>
                      <a:pt x="140" y="468"/>
                      <a:pt x="145" y="470"/>
                    </a:cubicBezTo>
                    <a:cubicBezTo>
                      <a:pt x="142" y="469"/>
                      <a:pt x="140" y="468"/>
                      <a:pt x="137" y="467"/>
                    </a:cubicBezTo>
                    <a:cubicBezTo>
                      <a:pt x="135" y="466"/>
                      <a:pt x="132" y="465"/>
                      <a:pt x="130" y="464"/>
                    </a:cubicBezTo>
                    <a:cubicBezTo>
                      <a:pt x="129" y="463"/>
                      <a:pt x="126" y="462"/>
                      <a:pt x="128" y="464"/>
                    </a:cubicBezTo>
                    <a:cubicBezTo>
                      <a:pt x="130" y="465"/>
                      <a:pt x="132" y="466"/>
                      <a:pt x="135" y="467"/>
                    </a:cubicBezTo>
                    <a:cubicBezTo>
                      <a:pt x="138" y="468"/>
                      <a:pt x="130" y="464"/>
                      <a:pt x="132" y="465"/>
                    </a:cubicBezTo>
                    <a:close/>
                    <a:moveTo>
                      <a:pt x="190" y="438"/>
                    </a:moveTo>
                    <a:cubicBezTo>
                      <a:pt x="184" y="436"/>
                      <a:pt x="178" y="434"/>
                      <a:pt x="172" y="433"/>
                    </a:cubicBezTo>
                    <a:cubicBezTo>
                      <a:pt x="178" y="435"/>
                      <a:pt x="184" y="437"/>
                      <a:pt x="190" y="438"/>
                    </a:cubicBezTo>
                    <a:close/>
                    <a:moveTo>
                      <a:pt x="150" y="449"/>
                    </a:moveTo>
                    <a:cubicBezTo>
                      <a:pt x="148" y="448"/>
                      <a:pt x="146" y="447"/>
                      <a:pt x="144" y="447"/>
                    </a:cubicBezTo>
                    <a:cubicBezTo>
                      <a:pt x="140" y="445"/>
                      <a:pt x="136" y="443"/>
                      <a:pt x="131" y="441"/>
                    </a:cubicBezTo>
                    <a:cubicBezTo>
                      <a:pt x="135" y="443"/>
                      <a:pt x="140" y="445"/>
                      <a:pt x="144" y="447"/>
                    </a:cubicBezTo>
                    <a:cubicBezTo>
                      <a:pt x="146" y="448"/>
                      <a:pt x="148" y="449"/>
                      <a:pt x="150" y="450"/>
                    </a:cubicBezTo>
                    <a:cubicBezTo>
                      <a:pt x="153" y="451"/>
                      <a:pt x="155" y="452"/>
                      <a:pt x="157" y="453"/>
                    </a:cubicBezTo>
                    <a:cubicBezTo>
                      <a:pt x="157" y="453"/>
                      <a:pt x="159" y="453"/>
                      <a:pt x="161" y="454"/>
                    </a:cubicBezTo>
                    <a:cubicBezTo>
                      <a:pt x="163" y="454"/>
                      <a:pt x="164" y="455"/>
                      <a:pt x="163" y="454"/>
                    </a:cubicBezTo>
                    <a:cubicBezTo>
                      <a:pt x="161" y="454"/>
                      <a:pt x="158" y="453"/>
                      <a:pt x="157" y="452"/>
                    </a:cubicBezTo>
                    <a:cubicBezTo>
                      <a:pt x="155" y="451"/>
                      <a:pt x="152" y="450"/>
                      <a:pt x="150" y="449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90" y="408"/>
                      <a:pt x="92" y="411"/>
                      <a:pt x="93" y="411"/>
                    </a:cubicBezTo>
                    <a:cubicBezTo>
                      <a:pt x="90" y="408"/>
                      <a:pt x="91" y="408"/>
                      <a:pt x="90" y="407"/>
                    </a:cubicBezTo>
                    <a:cubicBezTo>
                      <a:pt x="87" y="405"/>
                      <a:pt x="84" y="402"/>
                      <a:pt x="80" y="399"/>
                    </a:cubicBezTo>
                    <a:cubicBezTo>
                      <a:pt x="79" y="397"/>
                      <a:pt x="77" y="396"/>
                      <a:pt x="75" y="394"/>
                    </a:cubicBezTo>
                    <a:cubicBezTo>
                      <a:pt x="74" y="392"/>
                      <a:pt x="72" y="390"/>
                      <a:pt x="70" y="388"/>
                    </a:cubicBezTo>
                    <a:cubicBezTo>
                      <a:pt x="72" y="390"/>
                      <a:pt x="74" y="392"/>
                      <a:pt x="75" y="394"/>
                    </a:cubicBezTo>
                    <a:cubicBezTo>
                      <a:pt x="77" y="396"/>
                      <a:pt x="78" y="397"/>
                      <a:pt x="80" y="399"/>
                    </a:cubicBezTo>
                    <a:cubicBezTo>
                      <a:pt x="83" y="402"/>
                      <a:pt x="86" y="404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122" y="445"/>
                    </a:moveTo>
                    <a:cubicBezTo>
                      <a:pt x="119" y="443"/>
                      <a:pt x="116" y="442"/>
                      <a:pt x="113" y="440"/>
                    </a:cubicBezTo>
                    <a:cubicBezTo>
                      <a:pt x="111" y="438"/>
                      <a:pt x="116" y="441"/>
                      <a:pt x="112" y="438"/>
                    </a:cubicBezTo>
                    <a:cubicBezTo>
                      <a:pt x="110" y="437"/>
                      <a:pt x="108" y="436"/>
                      <a:pt x="107" y="436"/>
                    </a:cubicBezTo>
                    <a:cubicBezTo>
                      <a:pt x="105" y="435"/>
                      <a:pt x="104" y="434"/>
                      <a:pt x="103" y="433"/>
                    </a:cubicBezTo>
                    <a:cubicBezTo>
                      <a:pt x="102" y="433"/>
                      <a:pt x="101" y="433"/>
                      <a:pt x="99" y="431"/>
                    </a:cubicBezTo>
                    <a:cubicBezTo>
                      <a:pt x="105" y="436"/>
                      <a:pt x="111" y="441"/>
                      <a:pt x="118" y="444"/>
                    </a:cubicBezTo>
                    <a:cubicBezTo>
                      <a:pt x="115" y="442"/>
                      <a:pt x="115" y="442"/>
                      <a:pt x="122" y="445"/>
                    </a:cubicBezTo>
                    <a:close/>
                    <a:moveTo>
                      <a:pt x="111" y="427"/>
                    </a:moveTo>
                    <a:cubicBezTo>
                      <a:pt x="110" y="426"/>
                      <a:pt x="108" y="425"/>
                      <a:pt x="107" y="424"/>
                    </a:cubicBezTo>
                    <a:cubicBezTo>
                      <a:pt x="106" y="423"/>
                      <a:pt x="108" y="425"/>
                      <a:pt x="109" y="425"/>
                    </a:cubicBezTo>
                    <a:cubicBezTo>
                      <a:pt x="113" y="428"/>
                      <a:pt x="113" y="428"/>
                      <a:pt x="113" y="427"/>
                    </a:cubicBezTo>
                    <a:cubicBezTo>
                      <a:pt x="112" y="426"/>
                      <a:pt x="109" y="424"/>
                      <a:pt x="106" y="422"/>
                    </a:cubicBezTo>
                    <a:cubicBezTo>
                      <a:pt x="103" y="420"/>
                      <a:pt x="100" y="417"/>
                      <a:pt x="96" y="415"/>
                    </a:cubicBezTo>
                    <a:cubicBezTo>
                      <a:pt x="93" y="412"/>
                      <a:pt x="90" y="409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6" y="405"/>
                      <a:pt x="87" y="407"/>
                      <a:pt x="86" y="406"/>
                    </a:cubicBezTo>
                    <a:cubicBezTo>
                      <a:pt x="89" y="409"/>
                      <a:pt x="90" y="411"/>
                      <a:pt x="95" y="415"/>
                    </a:cubicBezTo>
                    <a:cubicBezTo>
                      <a:pt x="97" y="417"/>
                      <a:pt x="100" y="419"/>
                      <a:pt x="103" y="421"/>
                    </a:cubicBezTo>
                    <a:cubicBezTo>
                      <a:pt x="105" y="423"/>
                      <a:pt x="108" y="425"/>
                      <a:pt x="111" y="427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46" y="327"/>
                    </a:moveTo>
                    <a:cubicBezTo>
                      <a:pt x="146" y="328"/>
                      <a:pt x="144" y="325"/>
                      <a:pt x="143" y="326"/>
                    </a:cubicBezTo>
                    <a:cubicBezTo>
                      <a:pt x="145" y="327"/>
                      <a:pt x="146" y="329"/>
                      <a:pt x="148" y="330"/>
                    </a:cubicBezTo>
                    <a:cubicBezTo>
                      <a:pt x="150" y="332"/>
                      <a:pt x="149" y="331"/>
                      <a:pt x="149" y="330"/>
                    </a:cubicBezTo>
                    <a:cubicBezTo>
                      <a:pt x="148" y="330"/>
                      <a:pt x="146" y="327"/>
                      <a:pt x="146" y="327"/>
                    </a:cubicBezTo>
                    <a:close/>
                    <a:moveTo>
                      <a:pt x="221" y="460"/>
                    </a:moveTo>
                    <a:cubicBezTo>
                      <a:pt x="229" y="461"/>
                      <a:pt x="229" y="461"/>
                      <a:pt x="241" y="461"/>
                    </a:cubicBezTo>
                    <a:cubicBezTo>
                      <a:pt x="238" y="461"/>
                      <a:pt x="236" y="460"/>
                      <a:pt x="234" y="460"/>
                    </a:cubicBezTo>
                    <a:cubicBezTo>
                      <a:pt x="235" y="460"/>
                      <a:pt x="240" y="460"/>
                      <a:pt x="239" y="460"/>
                    </a:cubicBezTo>
                    <a:cubicBezTo>
                      <a:pt x="234" y="459"/>
                      <a:pt x="230" y="460"/>
                      <a:pt x="224" y="460"/>
                    </a:cubicBezTo>
                    <a:cubicBezTo>
                      <a:pt x="226" y="460"/>
                      <a:pt x="230" y="460"/>
                      <a:pt x="230" y="461"/>
                    </a:cubicBezTo>
                    <a:cubicBezTo>
                      <a:pt x="227" y="461"/>
                      <a:pt x="223" y="460"/>
                      <a:pt x="221" y="460"/>
                    </a:cubicBezTo>
                    <a:close/>
                    <a:moveTo>
                      <a:pt x="375" y="93"/>
                    </a:move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5" y="93"/>
                      <a:pt x="375" y="93"/>
                    </a:cubicBezTo>
                    <a:close/>
                    <a:moveTo>
                      <a:pt x="168" y="454"/>
                    </a:moveTo>
                    <a:cubicBezTo>
                      <a:pt x="169" y="455"/>
                      <a:pt x="172" y="456"/>
                      <a:pt x="173" y="456"/>
                    </a:cubicBezTo>
                    <a:cubicBezTo>
                      <a:pt x="168" y="454"/>
                      <a:pt x="161" y="452"/>
                      <a:pt x="158" y="451"/>
                    </a:cubicBezTo>
                    <a:cubicBezTo>
                      <a:pt x="150" y="447"/>
                      <a:pt x="147" y="446"/>
                      <a:pt x="144" y="445"/>
                    </a:cubicBezTo>
                    <a:cubicBezTo>
                      <a:pt x="149" y="448"/>
                      <a:pt x="159" y="451"/>
                      <a:pt x="162" y="453"/>
                    </a:cubicBezTo>
                    <a:cubicBezTo>
                      <a:pt x="159" y="452"/>
                      <a:pt x="157" y="451"/>
                      <a:pt x="154" y="450"/>
                    </a:cubicBezTo>
                    <a:cubicBezTo>
                      <a:pt x="151" y="449"/>
                      <a:pt x="149" y="448"/>
                      <a:pt x="147" y="447"/>
                    </a:cubicBezTo>
                    <a:cubicBezTo>
                      <a:pt x="148" y="448"/>
                      <a:pt x="149" y="449"/>
                      <a:pt x="151" y="449"/>
                    </a:cubicBezTo>
                    <a:cubicBezTo>
                      <a:pt x="152" y="450"/>
                      <a:pt x="154" y="450"/>
                      <a:pt x="155" y="451"/>
                    </a:cubicBezTo>
                    <a:cubicBezTo>
                      <a:pt x="158" y="452"/>
                      <a:pt x="161" y="453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8" y="456"/>
                      <a:pt x="172" y="457"/>
                      <a:pt x="177" y="459"/>
                    </a:cubicBezTo>
                    <a:cubicBezTo>
                      <a:pt x="179" y="459"/>
                      <a:pt x="181" y="460"/>
                      <a:pt x="184" y="460"/>
                    </a:cubicBezTo>
                    <a:cubicBezTo>
                      <a:pt x="186" y="461"/>
                      <a:pt x="189" y="461"/>
                      <a:pt x="191" y="462"/>
                    </a:cubicBezTo>
                    <a:cubicBezTo>
                      <a:pt x="187" y="461"/>
                      <a:pt x="182" y="460"/>
                      <a:pt x="178" y="458"/>
                    </a:cubicBezTo>
                    <a:cubicBezTo>
                      <a:pt x="174" y="457"/>
                      <a:pt x="171" y="456"/>
                      <a:pt x="168" y="454"/>
                    </a:cubicBezTo>
                    <a:close/>
                    <a:moveTo>
                      <a:pt x="149" y="321"/>
                    </a:moveTo>
                    <a:cubicBezTo>
                      <a:pt x="148" y="320"/>
                      <a:pt x="147" y="319"/>
                      <a:pt x="146" y="318"/>
                    </a:cubicBezTo>
                    <a:cubicBezTo>
                      <a:pt x="145" y="316"/>
                      <a:pt x="144" y="315"/>
                      <a:pt x="143" y="313"/>
                    </a:cubicBezTo>
                    <a:cubicBezTo>
                      <a:pt x="143" y="313"/>
                      <a:pt x="142" y="312"/>
                      <a:pt x="142" y="311"/>
                    </a:cubicBezTo>
                    <a:cubicBezTo>
                      <a:pt x="141" y="310"/>
                      <a:pt x="141" y="310"/>
                      <a:pt x="140" y="309"/>
                    </a:cubicBezTo>
                    <a:cubicBezTo>
                      <a:pt x="140" y="309"/>
                      <a:pt x="140" y="310"/>
                      <a:pt x="140" y="310"/>
                    </a:cubicBezTo>
                    <a:cubicBezTo>
                      <a:pt x="140" y="310"/>
                      <a:pt x="140" y="311"/>
                      <a:pt x="140" y="312"/>
                    </a:cubicBezTo>
                    <a:cubicBezTo>
                      <a:pt x="141" y="313"/>
                      <a:pt x="142" y="314"/>
                      <a:pt x="144" y="316"/>
                    </a:cubicBezTo>
                    <a:cubicBezTo>
                      <a:pt x="145" y="317"/>
                      <a:pt x="146" y="318"/>
                      <a:pt x="146" y="319"/>
                    </a:cubicBezTo>
                    <a:cubicBezTo>
                      <a:pt x="147" y="320"/>
                      <a:pt x="147" y="321"/>
                      <a:pt x="148" y="321"/>
                    </a:cubicBezTo>
                    <a:cubicBezTo>
                      <a:pt x="149" y="322"/>
                      <a:pt x="149" y="323"/>
                      <a:pt x="150" y="324"/>
                    </a:cubicBezTo>
                    <a:cubicBezTo>
                      <a:pt x="151" y="324"/>
                      <a:pt x="151" y="325"/>
                      <a:pt x="151" y="325"/>
                    </a:cubicBezTo>
                    <a:cubicBezTo>
                      <a:pt x="152" y="325"/>
                      <a:pt x="152" y="325"/>
                      <a:pt x="152" y="325"/>
                    </a:cubicBezTo>
                    <a:cubicBezTo>
                      <a:pt x="151" y="323"/>
                      <a:pt x="150" y="322"/>
                      <a:pt x="149" y="321"/>
                    </a:cubicBezTo>
                    <a:close/>
                    <a:moveTo>
                      <a:pt x="203" y="461"/>
                    </a:moveTo>
                    <a:cubicBezTo>
                      <a:pt x="207" y="462"/>
                      <a:pt x="210" y="462"/>
                      <a:pt x="213" y="463"/>
                    </a:cubicBezTo>
                    <a:cubicBezTo>
                      <a:pt x="214" y="462"/>
                      <a:pt x="208" y="461"/>
                      <a:pt x="205" y="460"/>
                    </a:cubicBezTo>
                    <a:cubicBezTo>
                      <a:pt x="201" y="459"/>
                      <a:pt x="198" y="458"/>
                      <a:pt x="194" y="458"/>
                    </a:cubicBezTo>
                    <a:cubicBezTo>
                      <a:pt x="190" y="457"/>
                      <a:pt x="186" y="456"/>
                      <a:pt x="182" y="455"/>
                    </a:cubicBezTo>
                    <a:cubicBezTo>
                      <a:pt x="186" y="457"/>
                      <a:pt x="190" y="458"/>
                      <a:pt x="194" y="458"/>
                    </a:cubicBezTo>
                    <a:cubicBezTo>
                      <a:pt x="198" y="459"/>
                      <a:pt x="201" y="460"/>
                      <a:pt x="205" y="460"/>
                    </a:cubicBezTo>
                    <a:cubicBezTo>
                      <a:pt x="206" y="461"/>
                      <a:pt x="200" y="460"/>
                      <a:pt x="203" y="461"/>
                    </a:cubicBezTo>
                    <a:close/>
                    <a:moveTo>
                      <a:pt x="324" y="434"/>
                    </a:moveTo>
                    <a:cubicBezTo>
                      <a:pt x="332" y="431"/>
                      <a:pt x="341" y="427"/>
                      <a:pt x="351" y="421"/>
                    </a:cubicBezTo>
                    <a:cubicBezTo>
                      <a:pt x="343" y="424"/>
                      <a:pt x="333" y="431"/>
                      <a:pt x="324" y="434"/>
                    </a:cubicBezTo>
                    <a:close/>
                    <a:moveTo>
                      <a:pt x="182" y="349"/>
                    </a:moveTo>
                    <a:cubicBezTo>
                      <a:pt x="182" y="348"/>
                      <a:pt x="181" y="348"/>
                      <a:pt x="180" y="348"/>
                    </a:cubicBezTo>
                    <a:cubicBezTo>
                      <a:pt x="180" y="347"/>
                      <a:pt x="179" y="347"/>
                      <a:pt x="178" y="346"/>
                    </a:cubicBezTo>
                    <a:cubicBezTo>
                      <a:pt x="175" y="345"/>
                      <a:pt x="172" y="343"/>
                      <a:pt x="170" y="341"/>
                    </a:cubicBezTo>
                    <a:cubicBezTo>
                      <a:pt x="166" y="339"/>
                      <a:pt x="166" y="339"/>
                      <a:pt x="166" y="339"/>
                    </a:cubicBezTo>
                    <a:cubicBezTo>
                      <a:pt x="164" y="338"/>
                      <a:pt x="163" y="337"/>
                      <a:pt x="162" y="336"/>
                    </a:cubicBezTo>
                    <a:cubicBezTo>
                      <a:pt x="161" y="336"/>
                      <a:pt x="160" y="335"/>
                      <a:pt x="160" y="335"/>
                    </a:cubicBezTo>
                    <a:cubicBezTo>
                      <a:pt x="161" y="336"/>
                      <a:pt x="160" y="336"/>
                      <a:pt x="160" y="335"/>
                    </a:cubicBezTo>
                    <a:cubicBezTo>
                      <a:pt x="159" y="334"/>
                      <a:pt x="158" y="333"/>
                      <a:pt x="158" y="333"/>
                    </a:cubicBezTo>
                    <a:cubicBezTo>
                      <a:pt x="157" y="333"/>
                      <a:pt x="156" y="331"/>
                      <a:pt x="155" y="331"/>
                    </a:cubicBezTo>
                    <a:cubicBezTo>
                      <a:pt x="158" y="334"/>
                      <a:pt x="160" y="336"/>
                      <a:pt x="162" y="338"/>
                    </a:cubicBezTo>
                    <a:cubicBezTo>
                      <a:pt x="166" y="340"/>
                      <a:pt x="170" y="343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6" y="347"/>
                      <a:pt x="178" y="348"/>
                      <a:pt x="180" y="349"/>
                    </a:cubicBezTo>
                    <a:cubicBezTo>
                      <a:pt x="182" y="350"/>
                      <a:pt x="184" y="351"/>
                      <a:pt x="186" y="352"/>
                    </a:cubicBezTo>
                    <a:cubicBezTo>
                      <a:pt x="187" y="352"/>
                      <a:pt x="188" y="353"/>
                      <a:pt x="189" y="353"/>
                    </a:cubicBezTo>
                    <a:cubicBezTo>
                      <a:pt x="188" y="352"/>
                      <a:pt x="188" y="352"/>
                      <a:pt x="186" y="351"/>
                    </a:cubicBezTo>
                    <a:cubicBezTo>
                      <a:pt x="184" y="350"/>
                      <a:pt x="182" y="349"/>
                      <a:pt x="182" y="349"/>
                    </a:cubicBezTo>
                    <a:close/>
                    <a:moveTo>
                      <a:pt x="193" y="449"/>
                    </a:moveTo>
                    <a:cubicBezTo>
                      <a:pt x="196" y="450"/>
                      <a:pt x="198" y="450"/>
                      <a:pt x="200" y="451"/>
                    </a:cubicBezTo>
                    <a:cubicBezTo>
                      <a:pt x="202" y="451"/>
                      <a:pt x="204" y="452"/>
                      <a:pt x="206" y="452"/>
                    </a:cubicBezTo>
                    <a:cubicBezTo>
                      <a:pt x="205" y="452"/>
                      <a:pt x="201" y="451"/>
                      <a:pt x="200" y="451"/>
                    </a:cubicBezTo>
                    <a:cubicBezTo>
                      <a:pt x="202" y="452"/>
                      <a:pt x="205" y="452"/>
                      <a:pt x="207" y="453"/>
                    </a:cubicBezTo>
                    <a:cubicBezTo>
                      <a:pt x="209" y="453"/>
                      <a:pt x="211" y="453"/>
                      <a:pt x="213" y="454"/>
                    </a:cubicBezTo>
                    <a:cubicBezTo>
                      <a:pt x="217" y="455"/>
                      <a:pt x="222" y="455"/>
                      <a:pt x="226" y="455"/>
                    </a:cubicBezTo>
                    <a:cubicBezTo>
                      <a:pt x="226" y="456"/>
                      <a:pt x="225" y="456"/>
                      <a:pt x="219" y="455"/>
                    </a:cubicBezTo>
                    <a:cubicBezTo>
                      <a:pt x="216" y="455"/>
                      <a:pt x="212" y="454"/>
                      <a:pt x="209" y="454"/>
                    </a:cubicBezTo>
                    <a:cubicBezTo>
                      <a:pt x="205" y="453"/>
                      <a:pt x="202" y="453"/>
                      <a:pt x="198" y="452"/>
                    </a:cubicBezTo>
                    <a:cubicBezTo>
                      <a:pt x="201" y="453"/>
                      <a:pt x="205" y="453"/>
                      <a:pt x="208" y="454"/>
                    </a:cubicBezTo>
                    <a:cubicBezTo>
                      <a:pt x="212" y="454"/>
                      <a:pt x="216" y="455"/>
                      <a:pt x="220" y="455"/>
                    </a:cubicBezTo>
                    <a:cubicBezTo>
                      <a:pt x="216" y="456"/>
                      <a:pt x="212" y="454"/>
                      <a:pt x="208" y="454"/>
                    </a:cubicBezTo>
                    <a:cubicBezTo>
                      <a:pt x="211" y="455"/>
                      <a:pt x="215" y="456"/>
                      <a:pt x="218" y="456"/>
                    </a:cubicBezTo>
                    <a:cubicBezTo>
                      <a:pt x="224" y="456"/>
                      <a:pt x="228" y="457"/>
                      <a:pt x="231" y="457"/>
                    </a:cubicBezTo>
                    <a:cubicBezTo>
                      <a:pt x="238" y="458"/>
                      <a:pt x="238" y="458"/>
                      <a:pt x="243" y="457"/>
                    </a:cubicBezTo>
                    <a:cubicBezTo>
                      <a:pt x="239" y="457"/>
                      <a:pt x="236" y="457"/>
                      <a:pt x="233" y="457"/>
                    </a:cubicBezTo>
                    <a:cubicBezTo>
                      <a:pt x="235" y="457"/>
                      <a:pt x="238" y="457"/>
                      <a:pt x="240" y="457"/>
                    </a:cubicBezTo>
                    <a:cubicBezTo>
                      <a:pt x="242" y="457"/>
                      <a:pt x="244" y="457"/>
                      <a:pt x="243" y="456"/>
                    </a:cubicBezTo>
                    <a:cubicBezTo>
                      <a:pt x="242" y="456"/>
                      <a:pt x="241" y="455"/>
                      <a:pt x="234" y="455"/>
                    </a:cubicBezTo>
                    <a:cubicBezTo>
                      <a:pt x="231" y="455"/>
                      <a:pt x="239" y="455"/>
                      <a:pt x="233" y="455"/>
                    </a:cubicBezTo>
                    <a:cubicBezTo>
                      <a:pt x="232" y="455"/>
                      <a:pt x="234" y="454"/>
                      <a:pt x="234" y="454"/>
                    </a:cubicBezTo>
                    <a:cubicBezTo>
                      <a:pt x="236" y="455"/>
                      <a:pt x="238" y="454"/>
                      <a:pt x="240" y="454"/>
                    </a:cubicBezTo>
                    <a:cubicBezTo>
                      <a:pt x="242" y="454"/>
                      <a:pt x="245" y="454"/>
                      <a:pt x="247" y="454"/>
                    </a:cubicBezTo>
                    <a:cubicBezTo>
                      <a:pt x="247" y="454"/>
                      <a:pt x="250" y="454"/>
                      <a:pt x="250" y="454"/>
                    </a:cubicBezTo>
                    <a:cubicBezTo>
                      <a:pt x="251" y="454"/>
                      <a:pt x="255" y="454"/>
                      <a:pt x="259" y="453"/>
                    </a:cubicBezTo>
                    <a:cubicBezTo>
                      <a:pt x="261" y="453"/>
                      <a:pt x="262" y="453"/>
                      <a:pt x="264" y="453"/>
                    </a:cubicBezTo>
                    <a:cubicBezTo>
                      <a:pt x="260" y="453"/>
                      <a:pt x="257" y="453"/>
                      <a:pt x="254" y="453"/>
                    </a:cubicBezTo>
                    <a:cubicBezTo>
                      <a:pt x="251" y="453"/>
                      <a:pt x="249" y="453"/>
                      <a:pt x="247" y="453"/>
                    </a:cubicBezTo>
                    <a:cubicBezTo>
                      <a:pt x="250" y="453"/>
                      <a:pt x="255" y="452"/>
                      <a:pt x="260" y="452"/>
                    </a:cubicBezTo>
                    <a:cubicBezTo>
                      <a:pt x="264" y="452"/>
                      <a:pt x="268" y="451"/>
                      <a:pt x="269" y="452"/>
                    </a:cubicBezTo>
                    <a:cubicBezTo>
                      <a:pt x="280" y="450"/>
                      <a:pt x="294" y="448"/>
                      <a:pt x="307" y="443"/>
                    </a:cubicBezTo>
                    <a:cubicBezTo>
                      <a:pt x="302" y="444"/>
                      <a:pt x="298" y="446"/>
                      <a:pt x="294" y="447"/>
                    </a:cubicBezTo>
                    <a:cubicBezTo>
                      <a:pt x="293" y="447"/>
                      <a:pt x="290" y="448"/>
                      <a:pt x="291" y="447"/>
                    </a:cubicBezTo>
                    <a:cubicBezTo>
                      <a:pt x="292" y="446"/>
                      <a:pt x="292" y="446"/>
                      <a:pt x="294" y="446"/>
                    </a:cubicBezTo>
                    <a:cubicBezTo>
                      <a:pt x="297" y="445"/>
                      <a:pt x="300" y="444"/>
                      <a:pt x="303" y="444"/>
                    </a:cubicBezTo>
                    <a:cubicBezTo>
                      <a:pt x="306" y="443"/>
                      <a:pt x="309" y="442"/>
                      <a:pt x="312" y="441"/>
                    </a:cubicBezTo>
                    <a:cubicBezTo>
                      <a:pt x="314" y="440"/>
                      <a:pt x="316" y="439"/>
                      <a:pt x="318" y="439"/>
                    </a:cubicBezTo>
                    <a:cubicBezTo>
                      <a:pt x="320" y="438"/>
                      <a:pt x="322" y="437"/>
                      <a:pt x="324" y="436"/>
                    </a:cubicBezTo>
                    <a:cubicBezTo>
                      <a:pt x="328" y="434"/>
                      <a:pt x="332" y="432"/>
                      <a:pt x="335" y="430"/>
                    </a:cubicBezTo>
                    <a:cubicBezTo>
                      <a:pt x="335" y="430"/>
                      <a:pt x="333" y="431"/>
                      <a:pt x="330" y="432"/>
                    </a:cubicBezTo>
                    <a:cubicBezTo>
                      <a:pt x="328" y="434"/>
                      <a:pt x="325" y="435"/>
                      <a:pt x="325" y="435"/>
                    </a:cubicBezTo>
                    <a:cubicBezTo>
                      <a:pt x="326" y="434"/>
                      <a:pt x="330" y="432"/>
                      <a:pt x="329" y="433"/>
                    </a:cubicBezTo>
                    <a:cubicBezTo>
                      <a:pt x="328" y="433"/>
                      <a:pt x="326" y="434"/>
                      <a:pt x="323" y="435"/>
                    </a:cubicBezTo>
                    <a:cubicBezTo>
                      <a:pt x="314" y="439"/>
                      <a:pt x="305" y="442"/>
                      <a:pt x="295" y="444"/>
                    </a:cubicBezTo>
                    <a:cubicBezTo>
                      <a:pt x="292" y="445"/>
                      <a:pt x="291" y="445"/>
                      <a:pt x="288" y="446"/>
                    </a:cubicBezTo>
                    <a:cubicBezTo>
                      <a:pt x="290" y="445"/>
                      <a:pt x="290" y="444"/>
                      <a:pt x="293" y="444"/>
                    </a:cubicBezTo>
                    <a:cubicBezTo>
                      <a:pt x="298" y="442"/>
                      <a:pt x="296" y="443"/>
                      <a:pt x="299" y="442"/>
                    </a:cubicBezTo>
                    <a:cubicBezTo>
                      <a:pt x="298" y="443"/>
                      <a:pt x="295" y="444"/>
                      <a:pt x="295" y="444"/>
                    </a:cubicBezTo>
                    <a:cubicBezTo>
                      <a:pt x="310" y="440"/>
                      <a:pt x="323" y="434"/>
                      <a:pt x="338" y="427"/>
                    </a:cubicBezTo>
                    <a:cubicBezTo>
                      <a:pt x="331" y="430"/>
                      <a:pt x="322" y="434"/>
                      <a:pt x="313" y="437"/>
                    </a:cubicBezTo>
                    <a:cubicBezTo>
                      <a:pt x="314" y="436"/>
                      <a:pt x="317" y="435"/>
                      <a:pt x="319" y="434"/>
                    </a:cubicBezTo>
                    <a:cubicBezTo>
                      <a:pt x="320" y="434"/>
                      <a:pt x="321" y="433"/>
                      <a:pt x="322" y="433"/>
                    </a:cubicBezTo>
                    <a:cubicBezTo>
                      <a:pt x="323" y="432"/>
                      <a:pt x="324" y="432"/>
                      <a:pt x="325" y="431"/>
                    </a:cubicBezTo>
                    <a:cubicBezTo>
                      <a:pt x="313" y="436"/>
                      <a:pt x="300" y="440"/>
                      <a:pt x="300" y="438"/>
                    </a:cubicBezTo>
                    <a:cubicBezTo>
                      <a:pt x="302" y="438"/>
                      <a:pt x="304" y="437"/>
                      <a:pt x="306" y="436"/>
                    </a:cubicBezTo>
                    <a:cubicBezTo>
                      <a:pt x="309" y="435"/>
                      <a:pt x="311" y="434"/>
                      <a:pt x="313" y="433"/>
                    </a:cubicBezTo>
                    <a:cubicBezTo>
                      <a:pt x="309" y="435"/>
                      <a:pt x="307" y="435"/>
                      <a:pt x="305" y="436"/>
                    </a:cubicBezTo>
                    <a:cubicBezTo>
                      <a:pt x="301" y="437"/>
                      <a:pt x="291" y="439"/>
                      <a:pt x="285" y="441"/>
                    </a:cubicBezTo>
                    <a:cubicBezTo>
                      <a:pt x="289" y="440"/>
                      <a:pt x="279" y="443"/>
                      <a:pt x="286" y="441"/>
                    </a:cubicBezTo>
                    <a:cubicBezTo>
                      <a:pt x="288" y="441"/>
                      <a:pt x="291" y="441"/>
                      <a:pt x="285" y="442"/>
                    </a:cubicBezTo>
                    <a:cubicBezTo>
                      <a:pt x="282" y="443"/>
                      <a:pt x="280" y="443"/>
                      <a:pt x="277" y="444"/>
                    </a:cubicBezTo>
                    <a:cubicBezTo>
                      <a:pt x="275" y="444"/>
                      <a:pt x="274" y="444"/>
                      <a:pt x="272" y="445"/>
                    </a:cubicBezTo>
                    <a:cubicBezTo>
                      <a:pt x="270" y="445"/>
                      <a:pt x="268" y="445"/>
                      <a:pt x="266" y="445"/>
                    </a:cubicBezTo>
                    <a:cubicBezTo>
                      <a:pt x="262" y="446"/>
                      <a:pt x="260" y="446"/>
                      <a:pt x="258" y="446"/>
                    </a:cubicBezTo>
                    <a:cubicBezTo>
                      <a:pt x="259" y="446"/>
                      <a:pt x="261" y="446"/>
                      <a:pt x="263" y="446"/>
                    </a:cubicBezTo>
                    <a:cubicBezTo>
                      <a:pt x="263" y="446"/>
                      <a:pt x="265" y="446"/>
                      <a:pt x="265" y="445"/>
                    </a:cubicBezTo>
                    <a:cubicBezTo>
                      <a:pt x="265" y="445"/>
                      <a:pt x="265" y="445"/>
                      <a:pt x="265" y="445"/>
                    </a:cubicBezTo>
                    <a:cubicBezTo>
                      <a:pt x="269" y="445"/>
                      <a:pt x="272" y="444"/>
                      <a:pt x="275" y="444"/>
                    </a:cubicBezTo>
                    <a:cubicBezTo>
                      <a:pt x="278" y="443"/>
                      <a:pt x="275" y="443"/>
                      <a:pt x="278" y="443"/>
                    </a:cubicBezTo>
                    <a:cubicBezTo>
                      <a:pt x="279" y="443"/>
                      <a:pt x="278" y="442"/>
                      <a:pt x="277" y="443"/>
                    </a:cubicBezTo>
                    <a:cubicBezTo>
                      <a:pt x="274" y="443"/>
                      <a:pt x="271" y="444"/>
                      <a:pt x="267" y="444"/>
                    </a:cubicBezTo>
                    <a:cubicBezTo>
                      <a:pt x="269" y="443"/>
                      <a:pt x="272" y="443"/>
                      <a:pt x="275" y="442"/>
                    </a:cubicBezTo>
                    <a:cubicBezTo>
                      <a:pt x="277" y="442"/>
                      <a:pt x="279" y="441"/>
                      <a:pt x="279" y="441"/>
                    </a:cubicBezTo>
                    <a:cubicBezTo>
                      <a:pt x="279" y="441"/>
                      <a:pt x="279" y="441"/>
                      <a:pt x="279" y="441"/>
                    </a:cubicBezTo>
                    <a:cubicBezTo>
                      <a:pt x="280" y="440"/>
                      <a:pt x="281" y="440"/>
                      <a:pt x="281" y="440"/>
                    </a:cubicBezTo>
                    <a:cubicBezTo>
                      <a:pt x="284" y="439"/>
                      <a:pt x="287" y="439"/>
                      <a:pt x="290" y="438"/>
                    </a:cubicBezTo>
                    <a:cubicBezTo>
                      <a:pt x="294" y="438"/>
                      <a:pt x="296" y="437"/>
                      <a:pt x="301" y="435"/>
                    </a:cubicBezTo>
                    <a:cubicBezTo>
                      <a:pt x="296" y="436"/>
                      <a:pt x="292" y="438"/>
                      <a:pt x="291" y="438"/>
                    </a:cubicBezTo>
                    <a:cubicBezTo>
                      <a:pt x="288" y="438"/>
                      <a:pt x="283" y="439"/>
                      <a:pt x="280" y="440"/>
                    </a:cubicBezTo>
                    <a:cubicBezTo>
                      <a:pt x="278" y="440"/>
                      <a:pt x="276" y="440"/>
                      <a:pt x="276" y="441"/>
                    </a:cubicBezTo>
                    <a:cubicBezTo>
                      <a:pt x="276" y="441"/>
                      <a:pt x="276" y="441"/>
                      <a:pt x="276" y="441"/>
                    </a:cubicBezTo>
                    <a:cubicBezTo>
                      <a:pt x="275" y="441"/>
                      <a:pt x="273" y="442"/>
                      <a:pt x="272" y="441"/>
                    </a:cubicBezTo>
                    <a:cubicBezTo>
                      <a:pt x="274" y="441"/>
                      <a:pt x="276" y="440"/>
                      <a:pt x="278" y="439"/>
                    </a:cubicBezTo>
                    <a:cubicBezTo>
                      <a:pt x="280" y="439"/>
                      <a:pt x="282" y="438"/>
                      <a:pt x="285" y="436"/>
                    </a:cubicBezTo>
                    <a:cubicBezTo>
                      <a:pt x="282" y="438"/>
                      <a:pt x="278" y="439"/>
                      <a:pt x="275" y="440"/>
                    </a:cubicBezTo>
                    <a:cubicBezTo>
                      <a:pt x="272" y="440"/>
                      <a:pt x="270" y="441"/>
                      <a:pt x="270" y="441"/>
                    </a:cubicBezTo>
                    <a:cubicBezTo>
                      <a:pt x="269" y="443"/>
                      <a:pt x="264" y="444"/>
                      <a:pt x="260" y="445"/>
                    </a:cubicBezTo>
                    <a:cubicBezTo>
                      <a:pt x="259" y="445"/>
                      <a:pt x="259" y="445"/>
                      <a:pt x="258" y="445"/>
                    </a:cubicBezTo>
                    <a:cubicBezTo>
                      <a:pt x="258" y="445"/>
                      <a:pt x="257" y="445"/>
                      <a:pt x="257" y="445"/>
                    </a:cubicBezTo>
                    <a:cubicBezTo>
                      <a:pt x="259" y="445"/>
                      <a:pt x="261" y="444"/>
                      <a:pt x="262" y="443"/>
                    </a:cubicBezTo>
                    <a:cubicBezTo>
                      <a:pt x="258" y="444"/>
                      <a:pt x="255" y="445"/>
                      <a:pt x="251" y="446"/>
                    </a:cubicBezTo>
                    <a:cubicBezTo>
                      <a:pt x="250" y="446"/>
                      <a:pt x="250" y="446"/>
                      <a:pt x="249" y="446"/>
                    </a:cubicBezTo>
                    <a:cubicBezTo>
                      <a:pt x="245" y="446"/>
                      <a:pt x="242" y="446"/>
                      <a:pt x="239" y="446"/>
                    </a:cubicBezTo>
                    <a:cubicBezTo>
                      <a:pt x="241" y="445"/>
                      <a:pt x="242" y="445"/>
                      <a:pt x="243" y="445"/>
                    </a:cubicBezTo>
                    <a:cubicBezTo>
                      <a:pt x="247" y="445"/>
                      <a:pt x="251" y="444"/>
                      <a:pt x="254" y="443"/>
                    </a:cubicBezTo>
                    <a:cubicBezTo>
                      <a:pt x="263" y="441"/>
                      <a:pt x="272" y="440"/>
                      <a:pt x="280" y="436"/>
                    </a:cubicBezTo>
                    <a:cubicBezTo>
                      <a:pt x="282" y="435"/>
                      <a:pt x="281" y="437"/>
                      <a:pt x="284" y="435"/>
                    </a:cubicBezTo>
                    <a:cubicBezTo>
                      <a:pt x="284" y="435"/>
                      <a:pt x="284" y="435"/>
                      <a:pt x="283" y="435"/>
                    </a:cubicBezTo>
                    <a:cubicBezTo>
                      <a:pt x="281" y="435"/>
                      <a:pt x="273" y="438"/>
                      <a:pt x="272" y="437"/>
                    </a:cubicBezTo>
                    <a:cubicBezTo>
                      <a:pt x="271" y="438"/>
                      <a:pt x="267" y="438"/>
                      <a:pt x="268" y="439"/>
                    </a:cubicBezTo>
                    <a:cubicBezTo>
                      <a:pt x="270" y="439"/>
                      <a:pt x="267" y="440"/>
                      <a:pt x="265" y="440"/>
                    </a:cubicBezTo>
                    <a:cubicBezTo>
                      <a:pt x="260" y="442"/>
                      <a:pt x="255" y="443"/>
                      <a:pt x="252" y="442"/>
                    </a:cubicBezTo>
                    <a:cubicBezTo>
                      <a:pt x="251" y="442"/>
                      <a:pt x="250" y="442"/>
                      <a:pt x="248" y="443"/>
                    </a:cubicBezTo>
                    <a:cubicBezTo>
                      <a:pt x="247" y="443"/>
                      <a:pt x="246" y="443"/>
                      <a:pt x="245" y="443"/>
                    </a:cubicBezTo>
                    <a:cubicBezTo>
                      <a:pt x="244" y="443"/>
                      <a:pt x="243" y="444"/>
                      <a:pt x="241" y="444"/>
                    </a:cubicBezTo>
                    <a:cubicBezTo>
                      <a:pt x="236" y="444"/>
                      <a:pt x="231" y="445"/>
                      <a:pt x="230" y="446"/>
                    </a:cubicBezTo>
                    <a:cubicBezTo>
                      <a:pt x="229" y="446"/>
                      <a:pt x="229" y="446"/>
                      <a:pt x="230" y="446"/>
                    </a:cubicBezTo>
                    <a:cubicBezTo>
                      <a:pt x="235" y="446"/>
                      <a:pt x="227" y="447"/>
                      <a:pt x="226" y="447"/>
                    </a:cubicBezTo>
                    <a:cubicBezTo>
                      <a:pt x="229" y="447"/>
                      <a:pt x="231" y="447"/>
                      <a:pt x="233" y="447"/>
                    </a:cubicBezTo>
                    <a:cubicBezTo>
                      <a:pt x="234" y="446"/>
                      <a:pt x="235" y="446"/>
                      <a:pt x="236" y="446"/>
                    </a:cubicBezTo>
                    <a:cubicBezTo>
                      <a:pt x="240" y="446"/>
                      <a:pt x="244" y="446"/>
                      <a:pt x="249" y="446"/>
                    </a:cubicBezTo>
                    <a:cubicBezTo>
                      <a:pt x="249" y="446"/>
                      <a:pt x="249" y="446"/>
                      <a:pt x="249" y="446"/>
                    </a:cubicBezTo>
                    <a:cubicBezTo>
                      <a:pt x="249" y="446"/>
                      <a:pt x="248" y="447"/>
                      <a:pt x="247" y="447"/>
                    </a:cubicBezTo>
                    <a:cubicBezTo>
                      <a:pt x="239" y="448"/>
                      <a:pt x="240" y="448"/>
                      <a:pt x="240" y="449"/>
                    </a:cubicBezTo>
                    <a:cubicBezTo>
                      <a:pt x="241" y="450"/>
                      <a:pt x="246" y="449"/>
                      <a:pt x="248" y="449"/>
                    </a:cubicBezTo>
                    <a:cubicBezTo>
                      <a:pt x="251" y="449"/>
                      <a:pt x="254" y="448"/>
                      <a:pt x="257" y="447"/>
                    </a:cubicBezTo>
                    <a:cubicBezTo>
                      <a:pt x="256" y="447"/>
                      <a:pt x="256" y="447"/>
                      <a:pt x="256" y="447"/>
                    </a:cubicBezTo>
                    <a:cubicBezTo>
                      <a:pt x="256" y="448"/>
                      <a:pt x="256" y="448"/>
                      <a:pt x="264" y="447"/>
                    </a:cubicBezTo>
                    <a:cubicBezTo>
                      <a:pt x="264" y="447"/>
                      <a:pt x="264" y="448"/>
                      <a:pt x="264" y="448"/>
                    </a:cubicBezTo>
                    <a:cubicBezTo>
                      <a:pt x="264" y="448"/>
                      <a:pt x="259" y="448"/>
                      <a:pt x="263" y="448"/>
                    </a:cubicBezTo>
                    <a:cubicBezTo>
                      <a:pt x="267" y="447"/>
                      <a:pt x="273" y="447"/>
                      <a:pt x="273" y="447"/>
                    </a:cubicBezTo>
                    <a:cubicBezTo>
                      <a:pt x="273" y="446"/>
                      <a:pt x="278" y="445"/>
                      <a:pt x="280" y="445"/>
                    </a:cubicBezTo>
                    <a:cubicBezTo>
                      <a:pt x="285" y="444"/>
                      <a:pt x="287" y="444"/>
                      <a:pt x="289" y="444"/>
                    </a:cubicBezTo>
                    <a:cubicBezTo>
                      <a:pt x="292" y="444"/>
                      <a:pt x="285" y="445"/>
                      <a:pt x="283" y="446"/>
                    </a:cubicBezTo>
                    <a:cubicBezTo>
                      <a:pt x="278" y="448"/>
                      <a:pt x="279" y="446"/>
                      <a:pt x="277" y="447"/>
                    </a:cubicBezTo>
                    <a:cubicBezTo>
                      <a:pt x="276" y="447"/>
                      <a:pt x="274" y="446"/>
                      <a:pt x="273" y="447"/>
                    </a:cubicBezTo>
                    <a:cubicBezTo>
                      <a:pt x="272" y="447"/>
                      <a:pt x="268" y="449"/>
                      <a:pt x="266" y="448"/>
                    </a:cubicBezTo>
                    <a:cubicBezTo>
                      <a:pt x="265" y="448"/>
                      <a:pt x="264" y="448"/>
                      <a:pt x="262" y="448"/>
                    </a:cubicBezTo>
                    <a:cubicBezTo>
                      <a:pt x="260" y="448"/>
                      <a:pt x="258" y="449"/>
                      <a:pt x="257" y="449"/>
                    </a:cubicBezTo>
                    <a:cubicBezTo>
                      <a:pt x="254" y="449"/>
                      <a:pt x="256" y="449"/>
                      <a:pt x="256" y="449"/>
                    </a:cubicBezTo>
                    <a:cubicBezTo>
                      <a:pt x="255" y="449"/>
                      <a:pt x="256" y="449"/>
                      <a:pt x="257" y="449"/>
                    </a:cubicBezTo>
                    <a:cubicBezTo>
                      <a:pt x="262" y="449"/>
                      <a:pt x="263" y="449"/>
                      <a:pt x="264" y="449"/>
                    </a:cubicBezTo>
                    <a:cubicBezTo>
                      <a:pt x="265" y="449"/>
                      <a:pt x="266" y="449"/>
                      <a:pt x="269" y="449"/>
                    </a:cubicBezTo>
                    <a:cubicBezTo>
                      <a:pt x="263" y="450"/>
                      <a:pt x="272" y="449"/>
                      <a:pt x="274" y="449"/>
                    </a:cubicBezTo>
                    <a:cubicBezTo>
                      <a:pt x="271" y="449"/>
                      <a:pt x="269" y="450"/>
                      <a:pt x="266" y="450"/>
                    </a:cubicBezTo>
                    <a:cubicBezTo>
                      <a:pt x="264" y="451"/>
                      <a:pt x="261" y="451"/>
                      <a:pt x="259" y="451"/>
                    </a:cubicBezTo>
                    <a:cubicBezTo>
                      <a:pt x="256" y="451"/>
                      <a:pt x="254" y="452"/>
                      <a:pt x="251" y="452"/>
                    </a:cubicBezTo>
                    <a:cubicBezTo>
                      <a:pt x="249" y="452"/>
                      <a:pt x="246" y="452"/>
                      <a:pt x="244" y="453"/>
                    </a:cubicBezTo>
                    <a:cubicBezTo>
                      <a:pt x="243" y="452"/>
                      <a:pt x="239" y="452"/>
                      <a:pt x="236" y="452"/>
                    </a:cubicBezTo>
                    <a:cubicBezTo>
                      <a:pt x="234" y="452"/>
                      <a:pt x="232" y="452"/>
                      <a:pt x="230" y="452"/>
                    </a:cubicBezTo>
                    <a:cubicBezTo>
                      <a:pt x="227" y="452"/>
                      <a:pt x="225" y="452"/>
                      <a:pt x="224" y="451"/>
                    </a:cubicBezTo>
                    <a:cubicBezTo>
                      <a:pt x="226" y="452"/>
                      <a:pt x="228" y="452"/>
                      <a:pt x="228" y="452"/>
                    </a:cubicBezTo>
                    <a:cubicBezTo>
                      <a:pt x="229" y="452"/>
                      <a:pt x="228" y="451"/>
                      <a:pt x="226" y="451"/>
                    </a:cubicBezTo>
                    <a:cubicBezTo>
                      <a:pt x="224" y="451"/>
                      <a:pt x="221" y="451"/>
                      <a:pt x="219" y="451"/>
                    </a:cubicBezTo>
                    <a:cubicBezTo>
                      <a:pt x="218" y="450"/>
                      <a:pt x="216" y="450"/>
                      <a:pt x="215" y="450"/>
                    </a:cubicBezTo>
                    <a:cubicBezTo>
                      <a:pt x="216" y="450"/>
                      <a:pt x="216" y="450"/>
                      <a:pt x="217" y="450"/>
                    </a:cubicBezTo>
                    <a:cubicBezTo>
                      <a:pt x="215" y="450"/>
                      <a:pt x="213" y="450"/>
                      <a:pt x="212" y="450"/>
                    </a:cubicBezTo>
                    <a:cubicBezTo>
                      <a:pt x="211" y="449"/>
                      <a:pt x="210" y="449"/>
                      <a:pt x="209" y="449"/>
                    </a:cubicBezTo>
                    <a:cubicBezTo>
                      <a:pt x="210" y="449"/>
                      <a:pt x="214" y="450"/>
                      <a:pt x="215" y="449"/>
                    </a:cubicBezTo>
                    <a:cubicBezTo>
                      <a:pt x="209" y="449"/>
                      <a:pt x="199" y="447"/>
                      <a:pt x="197" y="447"/>
                    </a:cubicBezTo>
                    <a:cubicBezTo>
                      <a:pt x="196" y="448"/>
                      <a:pt x="196" y="448"/>
                      <a:pt x="202" y="449"/>
                    </a:cubicBezTo>
                    <a:cubicBezTo>
                      <a:pt x="202" y="449"/>
                      <a:pt x="202" y="449"/>
                      <a:pt x="202" y="449"/>
                    </a:cubicBezTo>
                    <a:cubicBezTo>
                      <a:pt x="200" y="449"/>
                      <a:pt x="198" y="448"/>
                      <a:pt x="196" y="448"/>
                    </a:cubicBezTo>
                    <a:cubicBezTo>
                      <a:pt x="199" y="449"/>
                      <a:pt x="203" y="450"/>
                      <a:pt x="207" y="450"/>
                    </a:cubicBezTo>
                    <a:cubicBezTo>
                      <a:pt x="208" y="450"/>
                      <a:pt x="210" y="450"/>
                      <a:pt x="211" y="450"/>
                    </a:cubicBezTo>
                    <a:cubicBezTo>
                      <a:pt x="213" y="451"/>
                      <a:pt x="214" y="451"/>
                      <a:pt x="215" y="451"/>
                    </a:cubicBezTo>
                    <a:cubicBezTo>
                      <a:pt x="216" y="452"/>
                      <a:pt x="213" y="451"/>
                      <a:pt x="211" y="451"/>
                    </a:cubicBezTo>
                    <a:cubicBezTo>
                      <a:pt x="209" y="451"/>
                      <a:pt x="207" y="451"/>
                      <a:pt x="204" y="450"/>
                    </a:cubicBezTo>
                    <a:cubicBezTo>
                      <a:pt x="206" y="451"/>
                      <a:pt x="209" y="451"/>
                      <a:pt x="211" y="452"/>
                    </a:cubicBezTo>
                    <a:cubicBezTo>
                      <a:pt x="214" y="452"/>
                      <a:pt x="216" y="452"/>
                      <a:pt x="218" y="453"/>
                    </a:cubicBezTo>
                    <a:cubicBezTo>
                      <a:pt x="214" y="452"/>
                      <a:pt x="210" y="452"/>
                      <a:pt x="206" y="451"/>
                    </a:cubicBezTo>
                    <a:cubicBezTo>
                      <a:pt x="202" y="451"/>
                      <a:pt x="197" y="450"/>
                      <a:pt x="193" y="449"/>
                    </a:cubicBezTo>
                    <a:close/>
                    <a:moveTo>
                      <a:pt x="266" y="444"/>
                    </a:moveTo>
                    <a:cubicBezTo>
                      <a:pt x="267" y="444"/>
                      <a:pt x="267" y="444"/>
                      <a:pt x="268" y="444"/>
                    </a:cubicBezTo>
                    <a:cubicBezTo>
                      <a:pt x="267" y="445"/>
                      <a:pt x="266" y="445"/>
                      <a:pt x="266" y="445"/>
                    </a:cubicBezTo>
                    <a:cubicBezTo>
                      <a:pt x="266" y="445"/>
                      <a:pt x="266" y="445"/>
                      <a:pt x="266" y="444"/>
                    </a:cubicBezTo>
                    <a:close/>
                    <a:moveTo>
                      <a:pt x="257" y="447"/>
                    </a:moveTo>
                    <a:cubicBezTo>
                      <a:pt x="253" y="448"/>
                      <a:pt x="252" y="447"/>
                      <a:pt x="247" y="448"/>
                    </a:cubicBezTo>
                    <a:cubicBezTo>
                      <a:pt x="246" y="448"/>
                      <a:pt x="244" y="449"/>
                      <a:pt x="243" y="449"/>
                    </a:cubicBezTo>
                    <a:cubicBezTo>
                      <a:pt x="242" y="448"/>
                      <a:pt x="242" y="448"/>
                      <a:pt x="243" y="448"/>
                    </a:cubicBezTo>
                    <a:cubicBezTo>
                      <a:pt x="244" y="448"/>
                      <a:pt x="245" y="448"/>
                      <a:pt x="247" y="448"/>
                    </a:cubicBezTo>
                    <a:cubicBezTo>
                      <a:pt x="250" y="447"/>
                      <a:pt x="253" y="447"/>
                      <a:pt x="255" y="446"/>
                    </a:cubicBezTo>
                    <a:cubicBezTo>
                      <a:pt x="255" y="446"/>
                      <a:pt x="256" y="446"/>
                      <a:pt x="256" y="446"/>
                    </a:cubicBezTo>
                    <a:cubicBezTo>
                      <a:pt x="256" y="446"/>
                      <a:pt x="256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6" y="446"/>
                    </a:cubicBezTo>
                    <a:cubicBezTo>
                      <a:pt x="258" y="446"/>
                      <a:pt x="258" y="447"/>
                      <a:pt x="257" y="447"/>
                    </a:cubicBezTo>
                    <a:close/>
                    <a:moveTo>
                      <a:pt x="163" y="339"/>
                    </a:moveTo>
                    <a:cubicBezTo>
                      <a:pt x="162" y="338"/>
                      <a:pt x="163" y="339"/>
                      <a:pt x="164" y="340"/>
                    </a:cubicBezTo>
                    <a:cubicBezTo>
                      <a:pt x="165" y="341"/>
                      <a:pt x="167" y="342"/>
                      <a:pt x="166" y="342"/>
                    </a:cubicBezTo>
                    <a:cubicBezTo>
                      <a:pt x="166" y="342"/>
                      <a:pt x="167" y="343"/>
                      <a:pt x="168" y="344"/>
                    </a:cubicBezTo>
                    <a:cubicBezTo>
                      <a:pt x="169" y="344"/>
                      <a:pt x="170" y="345"/>
                      <a:pt x="171" y="345"/>
                    </a:cubicBezTo>
                    <a:cubicBezTo>
                      <a:pt x="171" y="346"/>
                      <a:pt x="171" y="346"/>
                      <a:pt x="172" y="346"/>
                    </a:cubicBezTo>
                    <a:cubicBezTo>
                      <a:pt x="173" y="346"/>
                      <a:pt x="176" y="348"/>
                      <a:pt x="179" y="350"/>
                    </a:cubicBezTo>
                    <a:cubicBezTo>
                      <a:pt x="178" y="348"/>
                      <a:pt x="176" y="347"/>
                      <a:pt x="174" y="346"/>
                    </a:cubicBezTo>
                    <a:cubicBezTo>
                      <a:pt x="173" y="346"/>
                      <a:pt x="172" y="345"/>
                      <a:pt x="173" y="345"/>
                    </a:cubicBezTo>
                    <a:cubicBezTo>
                      <a:pt x="173" y="345"/>
                      <a:pt x="173" y="345"/>
                      <a:pt x="173" y="346"/>
                    </a:cubicBezTo>
                    <a:cubicBezTo>
                      <a:pt x="171" y="344"/>
                      <a:pt x="170" y="344"/>
                      <a:pt x="168" y="342"/>
                    </a:cubicBezTo>
                    <a:cubicBezTo>
                      <a:pt x="166" y="341"/>
                      <a:pt x="164" y="339"/>
                      <a:pt x="163" y="339"/>
                    </a:cubicBezTo>
                    <a:close/>
                    <a:moveTo>
                      <a:pt x="230" y="436"/>
                    </a:moveTo>
                    <a:cubicBezTo>
                      <a:pt x="229" y="435"/>
                      <a:pt x="226" y="435"/>
                      <a:pt x="223" y="435"/>
                    </a:cubicBezTo>
                    <a:cubicBezTo>
                      <a:pt x="220" y="435"/>
                      <a:pt x="218" y="435"/>
                      <a:pt x="215" y="434"/>
                    </a:cubicBezTo>
                    <a:cubicBezTo>
                      <a:pt x="212" y="434"/>
                      <a:pt x="209" y="434"/>
                      <a:pt x="206" y="433"/>
                    </a:cubicBezTo>
                    <a:cubicBezTo>
                      <a:pt x="205" y="433"/>
                      <a:pt x="203" y="432"/>
                      <a:pt x="203" y="432"/>
                    </a:cubicBezTo>
                    <a:cubicBezTo>
                      <a:pt x="203" y="433"/>
                      <a:pt x="203" y="433"/>
                      <a:pt x="206" y="433"/>
                    </a:cubicBezTo>
                    <a:cubicBezTo>
                      <a:pt x="209" y="434"/>
                      <a:pt x="212" y="434"/>
                      <a:pt x="216" y="435"/>
                    </a:cubicBezTo>
                    <a:cubicBezTo>
                      <a:pt x="217" y="435"/>
                      <a:pt x="219" y="435"/>
                      <a:pt x="220" y="435"/>
                    </a:cubicBezTo>
                    <a:cubicBezTo>
                      <a:pt x="221" y="435"/>
                      <a:pt x="223" y="436"/>
                      <a:pt x="224" y="436"/>
                    </a:cubicBezTo>
                    <a:cubicBezTo>
                      <a:pt x="226" y="436"/>
                      <a:pt x="230" y="436"/>
                      <a:pt x="230" y="4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1950481" y="3092798"/>
                <a:ext cx="2615721" cy="2311959"/>
              </a:xfrm>
              <a:custGeom>
                <a:avLst/>
                <a:gdLst>
                  <a:gd name="T0" fmla="*/ 107 w 165"/>
                  <a:gd name="T1" fmla="*/ 12 h 154"/>
                  <a:gd name="T2" fmla="*/ 87 w 165"/>
                  <a:gd name="T3" fmla="*/ 0 h 154"/>
                  <a:gd name="T4" fmla="*/ 89 w 165"/>
                  <a:gd name="T5" fmla="*/ 15 h 154"/>
                  <a:gd name="T6" fmla="*/ 89 w 165"/>
                  <a:gd name="T7" fmla="*/ 15 h 154"/>
                  <a:gd name="T8" fmla="*/ 17 w 165"/>
                  <a:gd name="T9" fmla="*/ 46 h 154"/>
                  <a:gd name="T10" fmla="*/ 12 w 165"/>
                  <a:gd name="T11" fmla="*/ 48 h 154"/>
                  <a:gd name="T12" fmla="*/ 7 w 165"/>
                  <a:gd name="T13" fmla="*/ 45 h 154"/>
                  <a:gd name="T14" fmla="*/ 12 w 165"/>
                  <a:gd name="T15" fmla="*/ 48 h 154"/>
                  <a:gd name="T16" fmla="*/ 150 w 165"/>
                  <a:gd name="T17" fmla="*/ 45 h 154"/>
                  <a:gd name="T18" fmla="*/ 152 w 165"/>
                  <a:gd name="T19" fmla="*/ 82 h 154"/>
                  <a:gd name="T20" fmla="*/ 149 w 165"/>
                  <a:gd name="T21" fmla="*/ 87 h 154"/>
                  <a:gd name="T22" fmla="*/ 132 w 165"/>
                  <a:gd name="T23" fmla="*/ 131 h 154"/>
                  <a:gd name="T24" fmla="*/ 145 w 165"/>
                  <a:gd name="T25" fmla="*/ 100 h 154"/>
                  <a:gd name="T26" fmla="*/ 146 w 165"/>
                  <a:gd name="T27" fmla="*/ 73 h 154"/>
                  <a:gd name="T28" fmla="*/ 113 w 165"/>
                  <a:gd name="T29" fmla="*/ 18 h 154"/>
                  <a:gd name="T30" fmla="*/ 97 w 165"/>
                  <a:gd name="T31" fmla="*/ 17 h 154"/>
                  <a:gd name="T32" fmla="*/ 98 w 165"/>
                  <a:gd name="T33" fmla="*/ 22 h 154"/>
                  <a:gd name="T34" fmla="*/ 69 w 165"/>
                  <a:gd name="T35" fmla="*/ 21 h 154"/>
                  <a:gd name="T36" fmla="*/ 31 w 165"/>
                  <a:gd name="T37" fmla="*/ 27 h 154"/>
                  <a:gd name="T38" fmla="*/ 23 w 165"/>
                  <a:gd name="T39" fmla="*/ 40 h 154"/>
                  <a:gd name="T40" fmla="*/ 15 w 165"/>
                  <a:gd name="T41" fmla="*/ 65 h 154"/>
                  <a:gd name="T42" fmla="*/ 14 w 165"/>
                  <a:gd name="T43" fmla="*/ 63 h 154"/>
                  <a:gd name="T44" fmla="*/ 13 w 165"/>
                  <a:gd name="T45" fmla="*/ 96 h 154"/>
                  <a:gd name="T46" fmla="*/ 12 w 165"/>
                  <a:gd name="T47" fmla="*/ 112 h 154"/>
                  <a:gd name="T48" fmla="*/ 87 w 165"/>
                  <a:gd name="T49" fmla="*/ 151 h 154"/>
                  <a:gd name="T50" fmla="*/ 117 w 165"/>
                  <a:gd name="T51" fmla="*/ 144 h 154"/>
                  <a:gd name="T52" fmla="*/ 132 w 165"/>
                  <a:gd name="T53" fmla="*/ 131 h 154"/>
                  <a:gd name="T54" fmla="*/ 35 w 165"/>
                  <a:gd name="T55" fmla="*/ 29 h 154"/>
                  <a:gd name="T56" fmla="*/ 31 w 165"/>
                  <a:gd name="T57" fmla="*/ 37 h 154"/>
                  <a:gd name="T58" fmla="*/ 84 w 165"/>
                  <a:gd name="T59" fmla="*/ 30 h 154"/>
                  <a:gd name="T60" fmla="*/ 101 w 165"/>
                  <a:gd name="T61" fmla="*/ 34 h 154"/>
                  <a:gd name="T62" fmla="*/ 101 w 165"/>
                  <a:gd name="T63" fmla="*/ 34 h 154"/>
                  <a:gd name="T64" fmla="*/ 102 w 165"/>
                  <a:gd name="T65" fmla="*/ 43 h 154"/>
                  <a:gd name="T66" fmla="*/ 110 w 165"/>
                  <a:gd name="T67" fmla="*/ 32 h 154"/>
                  <a:gd name="T68" fmla="*/ 110 w 165"/>
                  <a:gd name="T69" fmla="*/ 32 h 154"/>
                  <a:gd name="T70" fmla="*/ 162 w 165"/>
                  <a:gd name="T71" fmla="*/ 86 h 154"/>
                  <a:gd name="T72" fmla="*/ 158 w 165"/>
                  <a:gd name="T73" fmla="*/ 100 h 154"/>
                  <a:gd name="T74" fmla="*/ 158 w 165"/>
                  <a:gd name="T75" fmla="*/ 100 h 154"/>
                  <a:gd name="T76" fmla="*/ 149 w 165"/>
                  <a:gd name="T77" fmla="*/ 115 h 154"/>
                  <a:gd name="T78" fmla="*/ 141 w 165"/>
                  <a:gd name="T79" fmla="*/ 12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5" h="154">
                    <a:moveTo>
                      <a:pt x="92" y="6"/>
                    </a:moveTo>
                    <a:cubicBezTo>
                      <a:pt x="99" y="6"/>
                      <a:pt x="101" y="11"/>
                      <a:pt x="107" y="12"/>
                    </a:cubicBezTo>
                    <a:cubicBezTo>
                      <a:pt x="106" y="10"/>
                      <a:pt x="108" y="10"/>
                      <a:pt x="108" y="9"/>
                    </a:cubicBezTo>
                    <a:cubicBezTo>
                      <a:pt x="99" y="8"/>
                      <a:pt x="96" y="1"/>
                      <a:pt x="87" y="0"/>
                    </a:cubicBezTo>
                    <a:cubicBezTo>
                      <a:pt x="87" y="4"/>
                      <a:pt x="93" y="2"/>
                      <a:pt x="92" y="6"/>
                    </a:cubicBezTo>
                    <a:close/>
                    <a:moveTo>
                      <a:pt x="89" y="15"/>
                    </a:moveTo>
                    <a:cubicBezTo>
                      <a:pt x="92" y="15"/>
                      <a:pt x="95" y="20"/>
                      <a:pt x="97" y="17"/>
                    </a:cubicBezTo>
                    <a:cubicBezTo>
                      <a:pt x="94" y="16"/>
                      <a:pt x="91" y="13"/>
                      <a:pt x="89" y="15"/>
                    </a:cubicBezTo>
                    <a:close/>
                    <a:moveTo>
                      <a:pt x="20" y="32"/>
                    </a:moveTo>
                    <a:cubicBezTo>
                      <a:pt x="19" y="36"/>
                      <a:pt x="14" y="43"/>
                      <a:pt x="17" y="46"/>
                    </a:cubicBezTo>
                    <a:cubicBezTo>
                      <a:pt x="19" y="43"/>
                      <a:pt x="21" y="36"/>
                      <a:pt x="20" y="32"/>
                    </a:cubicBezTo>
                    <a:close/>
                    <a:moveTo>
                      <a:pt x="12" y="48"/>
                    </a:moveTo>
                    <a:cubicBezTo>
                      <a:pt x="11" y="48"/>
                      <a:pt x="11" y="47"/>
                      <a:pt x="11" y="45"/>
                    </a:cubicBezTo>
                    <a:cubicBezTo>
                      <a:pt x="9" y="43"/>
                      <a:pt x="10" y="45"/>
                      <a:pt x="7" y="45"/>
                    </a:cubicBezTo>
                    <a:cubicBezTo>
                      <a:pt x="7" y="43"/>
                      <a:pt x="7" y="41"/>
                      <a:pt x="6" y="40"/>
                    </a:cubicBezTo>
                    <a:cubicBezTo>
                      <a:pt x="0" y="45"/>
                      <a:pt x="8" y="54"/>
                      <a:pt x="12" y="48"/>
                    </a:cubicBezTo>
                    <a:close/>
                    <a:moveTo>
                      <a:pt x="151" y="52"/>
                    </a:moveTo>
                    <a:cubicBezTo>
                      <a:pt x="152" y="51"/>
                      <a:pt x="151" y="47"/>
                      <a:pt x="150" y="45"/>
                    </a:cubicBezTo>
                    <a:cubicBezTo>
                      <a:pt x="151" y="48"/>
                      <a:pt x="148" y="50"/>
                      <a:pt x="151" y="52"/>
                    </a:cubicBezTo>
                    <a:close/>
                    <a:moveTo>
                      <a:pt x="152" y="82"/>
                    </a:moveTo>
                    <a:cubicBezTo>
                      <a:pt x="149" y="82"/>
                      <a:pt x="149" y="82"/>
                      <a:pt x="149" y="82"/>
                    </a:cubicBezTo>
                    <a:cubicBezTo>
                      <a:pt x="149" y="85"/>
                      <a:pt x="151" y="86"/>
                      <a:pt x="149" y="87"/>
                    </a:cubicBezTo>
                    <a:cubicBezTo>
                      <a:pt x="152" y="87"/>
                      <a:pt x="151" y="84"/>
                      <a:pt x="152" y="82"/>
                    </a:cubicBezTo>
                    <a:close/>
                    <a:moveTo>
                      <a:pt x="132" y="131"/>
                    </a:moveTo>
                    <a:cubicBezTo>
                      <a:pt x="138" y="122"/>
                      <a:pt x="141" y="110"/>
                      <a:pt x="148" y="102"/>
                    </a:cubicBezTo>
                    <a:cubicBezTo>
                      <a:pt x="147" y="101"/>
                      <a:pt x="145" y="101"/>
                      <a:pt x="145" y="100"/>
                    </a:cubicBezTo>
                    <a:cubicBezTo>
                      <a:pt x="148" y="89"/>
                      <a:pt x="145" y="79"/>
                      <a:pt x="147" y="69"/>
                    </a:cubicBezTo>
                    <a:cubicBezTo>
                      <a:pt x="144" y="69"/>
                      <a:pt x="148" y="72"/>
                      <a:pt x="146" y="73"/>
                    </a:cubicBezTo>
                    <a:cubicBezTo>
                      <a:pt x="140" y="66"/>
                      <a:pt x="144" y="50"/>
                      <a:pt x="136" y="45"/>
                    </a:cubicBezTo>
                    <a:cubicBezTo>
                      <a:pt x="133" y="31"/>
                      <a:pt x="122" y="26"/>
                      <a:pt x="113" y="18"/>
                    </a:cubicBezTo>
                    <a:cubicBezTo>
                      <a:pt x="113" y="23"/>
                      <a:pt x="121" y="25"/>
                      <a:pt x="119" y="30"/>
                    </a:cubicBezTo>
                    <a:cubicBezTo>
                      <a:pt x="112" y="26"/>
                      <a:pt x="108" y="15"/>
                      <a:pt x="97" y="17"/>
                    </a:cubicBezTo>
                    <a:cubicBezTo>
                      <a:pt x="102" y="19"/>
                      <a:pt x="96" y="19"/>
                      <a:pt x="95" y="19"/>
                    </a:cubicBezTo>
                    <a:cubicBezTo>
                      <a:pt x="96" y="20"/>
                      <a:pt x="100" y="22"/>
                      <a:pt x="98" y="22"/>
                    </a:cubicBezTo>
                    <a:cubicBezTo>
                      <a:pt x="87" y="15"/>
                      <a:pt x="68" y="25"/>
                      <a:pt x="58" y="24"/>
                    </a:cubicBezTo>
                    <a:cubicBezTo>
                      <a:pt x="62" y="22"/>
                      <a:pt x="66" y="22"/>
                      <a:pt x="69" y="21"/>
                    </a:cubicBezTo>
                    <a:cubicBezTo>
                      <a:pt x="63" y="17"/>
                      <a:pt x="52" y="17"/>
                      <a:pt x="47" y="22"/>
                    </a:cubicBezTo>
                    <a:cubicBezTo>
                      <a:pt x="41" y="14"/>
                      <a:pt x="36" y="29"/>
                      <a:pt x="31" y="27"/>
                    </a:cubicBezTo>
                    <a:cubicBezTo>
                      <a:pt x="35" y="30"/>
                      <a:pt x="27" y="38"/>
                      <a:pt x="26" y="43"/>
                    </a:cubicBezTo>
                    <a:cubicBezTo>
                      <a:pt x="25" y="42"/>
                      <a:pt x="25" y="40"/>
                      <a:pt x="23" y="40"/>
                    </a:cubicBezTo>
                    <a:cubicBezTo>
                      <a:pt x="19" y="48"/>
                      <a:pt x="17" y="56"/>
                      <a:pt x="17" y="66"/>
                    </a:cubicBezTo>
                    <a:cubicBezTo>
                      <a:pt x="16" y="66"/>
                      <a:pt x="16" y="65"/>
                      <a:pt x="15" y="65"/>
                    </a:cubicBezTo>
                    <a:cubicBezTo>
                      <a:pt x="13" y="66"/>
                      <a:pt x="18" y="68"/>
                      <a:pt x="14" y="69"/>
                    </a:cubicBezTo>
                    <a:cubicBezTo>
                      <a:pt x="12" y="67"/>
                      <a:pt x="16" y="65"/>
                      <a:pt x="14" y="63"/>
                    </a:cubicBezTo>
                    <a:cubicBezTo>
                      <a:pt x="12" y="65"/>
                      <a:pt x="13" y="57"/>
                      <a:pt x="12" y="56"/>
                    </a:cubicBezTo>
                    <a:cubicBezTo>
                      <a:pt x="10" y="68"/>
                      <a:pt x="11" y="83"/>
                      <a:pt x="13" y="96"/>
                    </a:cubicBezTo>
                    <a:cubicBezTo>
                      <a:pt x="11" y="97"/>
                      <a:pt x="11" y="95"/>
                      <a:pt x="9" y="95"/>
                    </a:cubicBezTo>
                    <a:cubicBezTo>
                      <a:pt x="10" y="101"/>
                      <a:pt x="12" y="105"/>
                      <a:pt x="12" y="112"/>
                    </a:cubicBezTo>
                    <a:cubicBezTo>
                      <a:pt x="20" y="125"/>
                      <a:pt x="33" y="133"/>
                      <a:pt x="43" y="145"/>
                    </a:cubicBezTo>
                    <a:cubicBezTo>
                      <a:pt x="55" y="149"/>
                      <a:pt x="72" y="151"/>
                      <a:pt x="87" y="151"/>
                    </a:cubicBezTo>
                    <a:cubicBezTo>
                      <a:pt x="97" y="154"/>
                      <a:pt x="109" y="146"/>
                      <a:pt x="117" y="141"/>
                    </a:cubicBezTo>
                    <a:cubicBezTo>
                      <a:pt x="117" y="142"/>
                      <a:pt x="115" y="144"/>
                      <a:pt x="117" y="144"/>
                    </a:cubicBezTo>
                    <a:cubicBezTo>
                      <a:pt x="124" y="140"/>
                      <a:pt x="132" y="137"/>
                      <a:pt x="136" y="129"/>
                    </a:cubicBezTo>
                    <a:cubicBezTo>
                      <a:pt x="134" y="129"/>
                      <a:pt x="133" y="132"/>
                      <a:pt x="132" y="131"/>
                    </a:cubicBezTo>
                    <a:close/>
                    <a:moveTo>
                      <a:pt x="31" y="37"/>
                    </a:moveTo>
                    <a:cubicBezTo>
                      <a:pt x="31" y="33"/>
                      <a:pt x="33" y="31"/>
                      <a:pt x="35" y="29"/>
                    </a:cubicBezTo>
                    <a:cubicBezTo>
                      <a:pt x="36" y="29"/>
                      <a:pt x="36" y="30"/>
                      <a:pt x="37" y="30"/>
                    </a:cubicBezTo>
                    <a:cubicBezTo>
                      <a:pt x="36" y="33"/>
                      <a:pt x="35" y="36"/>
                      <a:pt x="31" y="37"/>
                    </a:cubicBezTo>
                    <a:close/>
                    <a:moveTo>
                      <a:pt x="77" y="30"/>
                    </a:moveTo>
                    <a:cubicBezTo>
                      <a:pt x="79" y="29"/>
                      <a:pt x="82" y="29"/>
                      <a:pt x="84" y="30"/>
                    </a:cubicBezTo>
                    <a:cubicBezTo>
                      <a:pt x="83" y="33"/>
                      <a:pt x="80" y="30"/>
                      <a:pt x="77" y="30"/>
                    </a:cubicBezTo>
                    <a:close/>
                    <a:moveTo>
                      <a:pt x="101" y="34"/>
                    </a:moveTo>
                    <a:cubicBezTo>
                      <a:pt x="94" y="34"/>
                      <a:pt x="91" y="30"/>
                      <a:pt x="87" y="25"/>
                    </a:cubicBezTo>
                    <a:cubicBezTo>
                      <a:pt x="94" y="27"/>
                      <a:pt x="97" y="27"/>
                      <a:pt x="101" y="34"/>
                    </a:cubicBezTo>
                    <a:close/>
                    <a:moveTo>
                      <a:pt x="89" y="31"/>
                    </a:moveTo>
                    <a:cubicBezTo>
                      <a:pt x="95" y="33"/>
                      <a:pt x="98" y="38"/>
                      <a:pt x="102" y="43"/>
                    </a:cubicBezTo>
                    <a:cubicBezTo>
                      <a:pt x="98" y="39"/>
                      <a:pt x="92" y="36"/>
                      <a:pt x="89" y="31"/>
                    </a:cubicBezTo>
                    <a:close/>
                    <a:moveTo>
                      <a:pt x="110" y="32"/>
                    </a:moveTo>
                    <a:cubicBezTo>
                      <a:pt x="107" y="32"/>
                      <a:pt x="105" y="30"/>
                      <a:pt x="103" y="29"/>
                    </a:cubicBezTo>
                    <a:cubicBezTo>
                      <a:pt x="106" y="27"/>
                      <a:pt x="110" y="29"/>
                      <a:pt x="110" y="32"/>
                    </a:cubicBezTo>
                    <a:close/>
                    <a:moveTo>
                      <a:pt x="164" y="77"/>
                    </a:moveTo>
                    <a:cubicBezTo>
                      <a:pt x="162" y="79"/>
                      <a:pt x="163" y="83"/>
                      <a:pt x="162" y="86"/>
                    </a:cubicBezTo>
                    <a:cubicBezTo>
                      <a:pt x="165" y="84"/>
                      <a:pt x="164" y="79"/>
                      <a:pt x="164" y="77"/>
                    </a:cubicBezTo>
                    <a:close/>
                    <a:moveTo>
                      <a:pt x="158" y="100"/>
                    </a:moveTo>
                    <a:cubicBezTo>
                      <a:pt x="158" y="96"/>
                      <a:pt x="162" y="93"/>
                      <a:pt x="160" y="89"/>
                    </a:cubicBezTo>
                    <a:cubicBezTo>
                      <a:pt x="160" y="93"/>
                      <a:pt x="156" y="97"/>
                      <a:pt x="158" y="100"/>
                    </a:cubicBezTo>
                    <a:close/>
                    <a:moveTo>
                      <a:pt x="141" y="125"/>
                    </a:moveTo>
                    <a:cubicBezTo>
                      <a:pt x="147" y="126"/>
                      <a:pt x="149" y="121"/>
                      <a:pt x="149" y="115"/>
                    </a:cubicBezTo>
                    <a:cubicBezTo>
                      <a:pt x="154" y="113"/>
                      <a:pt x="158" y="103"/>
                      <a:pt x="157" y="101"/>
                    </a:cubicBezTo>
                    <a:cubicBezTo>
                      <a:pt x="152" y="110"/>
                      <a:pt x="147" y="118"/>
                      <a:pt x="141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2294024" y="3440101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解锁</a:t>
              </a:r>
              <a:endParaRPr lang="zh-CN" altLang="en-US" sz="8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8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81575" y="2158417"/>
            <a:ext cx="738664" cy="5016758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王濬楼船下益州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金陵</a:t>
            </a:r>
            <a:r>
              <a:rPr lang="zh-CN" altLang="en-US" sz="2400" dirty="0"/>
              <a:t>王气黯然收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404247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千寻铁锁沉江底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片降幡出石头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65583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人世几回伤往事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山形</a:t>
            </a:r>
            <a:r>
              <a:rPr lang="zh-CN" altLang="en-US" sz="2400" dirty="0"/>
              <a:t>依旧枕</a:t>
            </a:r>
            <a:r>
              <a:rPr lang="zh-CN" altLang="en-US" sz="2400" dirty="0" smtClean="0"/>
              <a:t>寒流</a:t>
            </a:r>
            <a:endParaRPr lang="en-US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42911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今逢四海为家日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故垒</a:t>
            </a:r>
            <a:r>
              <a:rPr lang="zh-CN" altLang="en-US" sz="2400" dirty="0"/>
              <a:t>萧萧</a:t>
            </a:r>
            <a:r>
              <a:rPr lang="zh-CN" altLang="en-US" sz="2400" dirty="0" smtClean="0"/>
              <a:t>芦荻秋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0" y="5702217"/>
            <a:ext cx="6858000" cy="6489784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82505" y="6204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正在解锁</a:t>
            </a:r>
            <a:r>
              <a:rPr lang="en-US" altLang="zh-CN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…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5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3286" y="5329599"/>
            <a:ext cx="6540135" cy="2573428"/>
            <a:chOff x="154579" y="3353843"/>
            <a:chExt cx="6540135" cy="2573428"/>
          </a:xfrm>
        </p:grpSpPr>
        <p:grpSp>
          <p:nvGrpSpPr>
            <p:cNvPr id="12" name="组合 11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8933" y="8158748"/>
            <a:ext cx="6540135" cy="2573428"/>
            <a:chOff x="154579" y="3353843"/>
            <a:chExt cx="6540135" cy="25734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sp>
        <p:nvSpPr>
          <p:cNvPr id="33" name="Freeform 1211"/>
          <p:cNvSpPr>
            <a:spLocks noEditPoints="1"/>
          </p:cNvSpPr>
          <p:nvPr/>
        </p:nvSpPr>
        <p:spPr bwMode="auto">
          <a:xfrm>
            <a:off x="998539" y="1441536"/>
            <a:ext cx="4860924" cy="1392820"/>
          </a:xfrm>
          <a:custGeom>
            <a:avLst/>
            <a:gdLst>
              <a:gd name="T0" fmla="*/ 2907 w 3302"/>
              <a:gd name="T1" fmla="*/ 1128 h 1529"/>
              <a:gd name="T2" fmla="*/ 2800 w 3302"/>
              <a:gd name="T3" fmla="*/ 1173 h 1529"/>
              <a:gd name="T4" fmla="*/ 2698 w 3302"/>
              <a:gd name="T5" fmla="*/ 1257 h 1529"/>
              <a:gd name="T6" fmla="*/ 2584 w 3302"/>
              <a:gd name="T7" fmla="*/ 1286 h 1529"/>
              <a:gd name="T8" fmla="*/ 2483 w 3302"/>
              <a:gd name="T9" fmla="*/ 1330 h 1529"/>
              <a:gd name="T10" fmla="*/ 2576 w 3302"/>
              <a:gd name="T11" fmla="*/ 1406 h 1529"/>
              <a:gd name="T12" fmla="*/ 2148 w 3302"/>
              <a:gd name="T13" fmla="*/ 1445 h 1529"/>
              <a:gd name="T14" fmla="*/ 1592 w 3302"/>
              <a:gd name="T15" fmla="*/ 1429 h 1529"/>
              <a:gd name="T16" fmla="*/ 1365 w 3302"/>
              <a:gd name="T17" fmla="*/ 1454 h 1529"/>
              <a:gd name="T18" fmla="*/ 603 w 3302"/>
              <a:gd name="T19" fmla="*/ 1518 h 1529"/>
              <a:gd name="T20" fmla="*/ 23 w 3302"/>
              <a:gd name="T21" fmla="*/ 1154 h 1529"/>
              <a:gd name="T22" fmla="*/ 134 w 3302"/>
              <a:gd name="T23" fmla="*/ 413 h 1529"/>
              <a:gd name="T24" fmla="*/ 564 w 3302"/>
              <a:gd name="T25" fmla="*/ 15 h 1529"/>
              <a:gd name="T26" fmla="*/ 1362 w 3302"/>
              <a:gd name="T27" fmla="*/ 32 h 1529"/>
              <a:gd name="T28" fmla="*/ 2142 w 3302"/>
              <a:gd name="T29" fmla="*/ 34 h 1529"/>
              <a:gd name="T30" fmla="*/ 2268 w 3302"/>
              <a:gd name="T31" fmla="*/ 51 h 1529"/>
              <a:gd name="T32" fmla="*/ 1523 w 3302"/>
              <a:gd name="T33" fmla="*/ 54 h 1529"/>
              <a:gd name="T34" fmla="*/ 1437 w 3302"/>
              <a:gd name="T35" fmla="*/ 88 h 1529"/>
              <a:gd name="T36" fmla="*/ 1742 w 3302"/>
              <a:gd name="T37" fmla="*/ 99 h 1529"/>
              <a:gd name="T38" fmla="*/ 2130 w 3302"/>
              <a:gd name="T39" fmla="*/ 102 h 1529"/>
              <a:gd name="T40" fmla="*/ 2498 w 3302"/>
              <a:gd name="T41" fmla="*/ 175 h 1529"/>
              <a:gd name="T42" fmla="*/ 2492 w 3302"/>
              <a:gd name="T43" fmla="*/ 205 h 1529"/>
              <a:gd name="T44" fmla="*/ 2647 w 3302"/>
              <a:gd name="T45" fmla="*/ 270 h 1529"/>
              <a:gd name="T46" fmla="*/ 2818 w 3302"/>
              <a:gd name="T47" fmla="*/ 326 h 1529"/>
              <a:gd name="T48" fmla="*/ 2871 w 3302"/>
              <a:gd name="T49" fmla="*/ 410 h 1529"/>
              <a:gd name="T50" fmla="*/ 2901 w 3302"/>
              <a:gd name="T51" fmla="*/ 489 h 1529"/>
              <a:gd name="T52" fmla="*/ 2901 w 3302"/>
              <a:gd name="T53" fmla="*/ 469 h 1529"/>
              <a:gd name="T54" fmla="*/ 3057 w 3302"/>
              <a:gd name="T55" fmla="*/ 447 h 1529"/>
              <a:gd name="T56" fmla="*/ 3128 w 3302"/>
              <a:gd name="T57" fmla="*/ 506 h 1529"/>
              <a:gd name="T58" fmla="*/ 3167 w 3302"/>
              <a:gd name="T59" fmla="*/ 483 h 1529"/>
              <a:gd name="T60" fmla="*/ 3269 w 3302"/>
              <a:gd name="T61" fmla="*/ 469 h 1529"/>
              <a:gd name="T62" fmla="*/ 3254 w 3302"/>
              <a:gd name="T63" fmla="*/ 548 h 1529"/>
              <a:gd name="T64" fmla="*/ 3167 w 3302"/>
              <a:gd name="T65" fmla="*/ 593 h 1529"/>
              <a:gd name="T66" fmla="*/ 3176 w 3302"/>
              <a:gd name="T67" fmla="*/ 632 h 1529"/>
              <a:gd name="T68" fmla="*/ 3015 w 3302"/>
              <a:gd name="T69" fmla="*/ 638 h 1529"/>
              <a:gd name="T70" fmla="*/ 3149 w 3302"/>
              <a:gd name="T71" fmla="*/ 674 h 1529"/>
              <a:gd name="T72" fmla="*/ 3239 w 3302"/>
              <a:gd name="T73" fmla="*/ 671 h 1529"/>
              <a:gd name="T74" fmla="*/ 2988 w 3302"/>
              <a:gd name="T75" fmla="*/ 727 h 1529"/>
              <a:gd name="T76" fmla="*/ 3224 w 3302"/>
              <a:gd name="T77" fmla="*/ 736 h 1529"/>
              <a:gd name="T78" fmla="*/ 3039 w 3302"/>
              <a:gd name="T79" fmla="*/ 769 h 1529"/>
              <a:gd name="T80" fmla="*/ 2880 w 3302"/>
              <a:gd name="T81" fmla="*/ 806 h 1529"/>
              <a:gd name="T82" fmla="*/ 2955 w 3302"/>
              <a:gd name="T83" fmla="*/ 862 h 1529"/>
              <a:gd name="T84" fmla="*/ 3075 w 3302"/>
              <a:gd name="T85" fmla="*/ 820 h 1529"/>
              <a:gd name="T86" fmla="*/ 3161 w 3302"/>
              <a:gd name="T87" fmla="*/ 876 h 1529"/>
              <a:gd name="T88" fmla="*/ 3182 w 3302"/>
              <a:gd name="T89" fmla="*/ 898 h 1529"/>
              <a:gd name="T90" fmla="*/ 2982 w 3302"/>
              <a:gd name="T91" fmla="*/ 943 h 1529"/>
              <a:gd name="T92" fmla="*/ 2958 w 3302"/>
              <a:gd name="T93" fmla="*/ 1005 h 1529"/>
              <a:gd name="T94" fmla="*/ 2833 w 3302"/>
              <a:gd name="T95" fmla="*/ 1075 h 1529"/>
              <a:gd name="T96" fmla="*/ 2883 w 3302"/>
              <a:gd name="T97" fmla="*/ 1126 h 1529"/>
              <a:gd name="T98" fmla="*/ 3021 w 3302"/>
              <a:gd name="T99" fmla="*/ 489 h 1529"/>
              <a:gd name="T100" fmla="*/ 2020 w 3302"/>
              <a:gd name="T101" fmla="*/ 169 h 1529"/>
              <a:gd name="T102" fmla="*/ 2830 w 3302"/>
              <a:gd name="T103" fmla="*/ 298 h 1529"/>
              <a:gd name="T104" fmla="*/ 3218 w 3302"/>
              <a:gd name="T105" fmla="*/ 537 h 1529"/>
              <a:gd name="T106" fmla="*/ 3155 w 3302"/>
              <a:gd name="T107" fmla="*/ 528 h 1529"/>
              <a:gd name="T108" fmla="*/ 3051 w 3302"/>
              <a:gd name="T109" fmla="*/ 590 h 1529"/>
              <a:gd name="T110" fmla="*/ 3096 w 3302"/>
              <a:gd name="T111" fmla="*/ 685 h 1529"/>
              <a:gd name="T112" fmla="*/ 2961 w 3302"/>
              <a:gd name="T113" fmla="*/ 887 h 1529"/>
              <a:gd name="T114" fmla="*/ 3003 w 3302"/>
              <a:gd name="T115" fmla="*/ 890 h 1529"/>
              <a:gd name="T116" fmla="*/ 3012 w 3302"/>
              <a:gd name="T117" fmla="*/ 918 h 1529"/>
              <a:gd name="T118" fmla="*/ 2919 w 3302"/>
              <a:gd name="T119" fmla="*/ 977 h 1529"/>
              <a:gd name="T120" fmla="*/ 2842 w 3302"/>
              <a:gd name="T121" fmla="*/ 1095 h 1529"/>
              <a:gd name="T122" fmla="*/ 2818 w 3302"/>
              <a:gd name="T123" fmla="*/ 113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2" h="1529">
                <a:moveTo>
                  <a:pt x="2883" y="1126"/>
                </a:moveTo>
                <a:cubicBezTo>
                  <a:pt x="2886" y="1121"/>
                  <a:pt x="2869" y="1121"/>
                  <a:pt x="2871" y="1126"/>
                </a:cubicBezTo>
                <a:cubicBezTo>
                  <a:pt x="2864" y="1121"/>
                  <a:pt x="2889" y="1115"/>
                  <a:pt x="2892" y="1120"/>
                </a:cubicBezTo>
                <a:cubicBezTo>
                  <a:pt x="2892" y="1125"/>
                  <a:pt x="2882" y="1122"/>
                  <a:pt x="2883" y="1128"/>
                </a:cubicBezTo>
                <a:cubicBezTo>
                  <a:pt x="2894" y="1133"/>
                  <a:pt x="2894" y="1128"/>
                  <a:pt x="2907" y="1128"/>
                </a:cubicBezTo>
                <a:cubicBezTo>
                  <a:pt x="2901" y="1146"/>
                  <a:pt x="2874" y="1132"/>
                  <a:pt x="2868" y="1154"/>
                </a:cubicBezTo>
                <a:cubicBezTo>
                  <a:pt x="2857" y="1156"/>
                  <a:pt x="2856" y="1149"/>
                  <a:pt x="2851" y="1145"/>
                </a:cubicBezTo>
                <a:cubicBezTo>
                  <a:pt x="2838" y="1150"/>
                  <a:pt x="2823" y="1169"/>
                  <a:pt x="2809" y="1154"/>
                </a:cubicBezTo>
                <a:cubicBezTo>
                  <a:pt x="2800" y="1155"/>
                  <a:pt x="2798" y="1168"/>
                  <a:pt x="2788" y="1159"/>
                </a:cubicBezTo>
                <a:cubicBezTo>
                  <a:pt x="2788" y="1168"/>
                  <a:pt x="2789" y="1175"/>
                  <a:pt x="2800" y="1173"/>
                </a:cubicBezTo>
                <a:cubicBezTo>
                  <a:pt x="2802" y="1184"/>
                  <a:pt x="2789" y="1180"/>
                  <a:pt x="2785" y="1185"/>
                </a:cubicBezTo>
                <a:cubicBezTo>
                  <a:pt x="2794" y="1208"/>
                  <a:pt x="2771" y="1214"/>
                  <a:pt x="2755" y="1204"/>
                </a:cubicBezTo>
                <a:cubicBezTo>
                  <a:pt x="2739" y="1214"/>
                  <a:pt x="2717" y="1217"/>
                  <a:pt x="2701" y="1227"/>
                </a:cubicBezTo>
                <a:cubicBezTo>
                  <a:pt x="2743" y="1236"/>
                  <a:pt x="2798" y="1214"/>
                  <a:pt x="2842" y="1227"/>
                </a:cubicBezTo>
                <a:cubicBezTo>
                  <a:pt x="2807" y="1262"/>
                  <a:pt x="2739" y="1240"/>
                  <a:pt x="2698" y="1257"/>
                </a:cubicBezTo>
                <a:cubicBezTo>
                  <a:pt x="2702" y="1263"/>
                  <a:pt x="2714" y="1260"/>
                  <a:pt x="2719" y="1263"/>
                </a:cubicBezTo>
                <a:cubicBezTo>
                  <a:pt x="2695" y="1283"/>
                  <a:pt x="2680" y="1263"/>
                  <a:pt x="2650" y="1277"/>
                </a:cubicBezTo>
                <a:cubicBezTo>
                  <a:pt x="2651" y="1290"/>
                  <a:pt x="2671" y="1284"/>
                  <a:pt x="2671" y="1297"/>
                </a:cubicBezTo>
                <a:cubicBezTo>
                  <a:pt x="2648" y="1297"/>
                  <a:pt x="2614" y="1311"/>
                  <a:pt x="2593" y="1314"/>
                </a:cubicBezTo>
                <a:cubicBezTo>
                  <a:pt x="2596" y="1308"/>
                  <a:pt x="2586" y="1296"/>
                  <a:pt x="2584" y="1286"/>
                </a:cubicBezTo>
                <a:cubicBezTo>
                  <a:pt x="2561" y="1297"/>
                  <a:pt x="2544" y="1331"/>
                  <a:pt x="2498" y="1319"/>
                </a:cubicBezTo>
                <a:cubicBezTo>
                  <a:pt x="2493" y="1323"/>
                  <a:pt x="2494" y="1330"/>
                  <a:pt x="2486" y="1330"/>
                </a:cubicBezTo>
                <a:cubicBezTo>
                  <a:pt x="2486" y="1336"/>
                  <a:pt x="2496" y="1332"/>
                  <a:pt x="2498" y="1336"/>
                </a:cubicBezTo>
                <a:cubicBezTo>
                  <a:pt x="2497" y="1343"/>
                  <a:pt x="2488" y="1342"/>
                  <a:pt x="2480" y="1342"/>
                </a:cubicBezTo>
                <a:cubicBezTo>
                  <a:pt x="2474" y="1336"/>
                  <a:pt x="2481" y="1336"/>
                  <a:pt x="2483" y="1330"/>
                </a:cubicBezTo>
                <a:cubicBezTo>
                  <a:pt x="2467" y="1333"/>
                  <a:pt x="2460" y="1326"/>
                  <a:pt x="2444" y="1328"/>
                </a:cubicBezTo>
                <a:cubicBezTo>
                  <a:pt x="2421" y="1362"/>
                  <a:pt x="2354" y="1348"/>
                  <a:pt x="2315" y="1364"/>
                </a:cubicBezTo>
                <a:cubicBezTo>
                  <a:pt x="2328" y="1370"/>
                  <a:pt x="2345" y="1369"/>
                  <a:pt x="2354" y="1384"/>
                </a:cubicBezTo>
                <a:cubicBezTo>
                  <a:pt x="2477" y="1382"/>
                  <a:pt x="2579" y="1376"/>
                  <a:pt x="2689" y="1384"/>
                </a:cubicBezTo>
                <a:cubicBezTo>
                  <a:pt x="2671" y="1400"/>
                  <a:pt x="2599" y="1381"/>
                  <a:pt x="2576" y="1406"/>
                </a:cubicBezTo>
                <a:cubicBezTo>
                  <a:pt x="2556" y="1400"/>
                  <a:pt x="2507" y="1413"/>
                  <a:pt x="2477" y="1417"/>
                </a:cubicBezTo>
                <a:cubicBezTo>
                  <a:pt x="2337" y="1440"/>
                  <a:pt x="2179" y="1418"/>
                  <a:pt x="2029" y="1429"/>
                </a:cubicBezTo>
                <a:cubicBezTo>
                  <a:pt x="2017" y="1417"/>
                  <a:pt x="2008" y="1419"/>
                  <a:pt x="1990" y="1415"/>
                </a:cubicBezTo>
                <a:cubicBezTo>
                  <a:pt x="1944" y="1442"/>
                  <a:pt x="1875" y="1416"/>
                  <a:pt x="1825" y="1434"/>
                </a:cubicBezTo>
                <a:cubicBezTo>
                  <a:pt x="1938" y="1449"/>
                  <a:pt x="2035" y="1451"/>
                  <a:pt x="2148" y="1445"/>
                </a:cubicBezTo>
                <a:cubicBezTo>
                  <a:pt x="2147" y="1452"/>
                  <a:pt x="2157" y="1449"/>
                  <a:pt x="2157" y="1454"/>
                </a:cubicBezTo>
                <a:cubicBezTo>
                  <a:pt x="2125" y="1465"/>
                  <a:pt x="2085" y="1463"/>
                  <a:pt x="2049" y="1462"/>
                </a:cubicBezTo>
                <a:cubicBezTo>
                  <a:pt x="1960" y="1461"/>
                  <a:pt x="1868" y="1465"/>
                  <a:pt x="1780" y="1448"/>
                </a:cubicBezTo>
                <a:cubicBezTo>
                  <a:pt x="1784" y="1438"/>
                  <a:pt x="1812" y="1445"/>
                  <a:pt x="1822" y="1434"/>
                </a:cubicBezTo>
                <a:cubicBezTo>
                  <a:pt x="1758" y="1416"/>
                  <a:pt x="1665" y="1438"/>
                  <a:pt x="1592" y="1429"/>
                </a:cubicBezTo>
                <a:cubicBezTo>
                  <a:pt x="1584" y="1430"/>
                  <a:pt x="1587" y="1442"/>
                  <a:pt x="1583" y="1448"/>
                </a:cubicBezTo>
                <a:cubicBezTo>
                  <a:pt x="1532" y="1448"/>
                  <a:pt x="1485" y="1457"/>
                  <a:pt x="1434" y="1454"/>
                </a:cubicBezTo>
                <a:cubicBezTo>
                  <a:pt x="1430" y="1453"/>
                  <a:pt x="1431" y="1449"/>
                  <a:pt x="1431" y="1445"/>
                </a:cubicBezTo>
                <a:cubicBezTo>
                  <a:pt x="1414" y="1465"/>
                  <a:pt x="1396" y="1445"/>
                  <a:pt x="1383" y="1459"/>
                </a:cubicBezTo>
                <a:cubicBezTo>
                  <a:pt x="1374" y="1460"/>
                  <a:pt x="1374" y="1453"/>
                  <a:pt x="1365" y="1454"/>
                </a:cubicBezTo>
                <a:cubicBezTo>
                  <a:pt x="1234" y="1458"/>
                  <a:pt x="1093" y="1485"/>
                  <a:pt x="941" y="1482"/>
                </a:cubicBezTo>
                <a:cubicBezTo>
                  <a:pt x="899" y="1481"/>
                  <a:pt x="855" y="1469"/>
                  <a:pt x="818" y="1485"/>
                </a:cubicBezTo>
                <a:cubicBezTo>
                  <a:pt x="777" y="1474"/>
                  <a:pt x="739" y="1498"/>
                  <a:pt x="689" y="1485"/>
                </a:cubicBezTo>
                <a:cubicBezTo>
                  <a:pt x="668" y="1502"/>
                  <a:pt x="640" y="1499"/>
                  <a:pt x="612" y="1499"/>
                </a:cubicBezTo>
                <a:cubicBezTo>
                  <a:pt x="604" y="1501"/>
                  <a:pt x="601" y="1508"/>
                  <a:pt x="603" y="1518"/>
                </a:cubicBezTo>
                <a:cubicBezTo>
                  <a:pt x="477" y="1529"/>
                  <a:pt x="363" y="1494"/>
                  <a:pt x="250" y="1479"/>
                </a:cubicBezTo>
                <a:cubicBezTo>
                  <a:pt x="209" y="1474"/>
                  <a:pt x="169" y="1458"/>
                  <a:pt x="134" y="1443"/>
                </a:cubicBezTo>
                <a:cubicBezTo>
                  <a:pt x="90" y="1441"/>
                  <a:pt x="52" y="1411"/>
                  <a:pt x="50" y="1361"/>
                </a:cubicBezTo>
                <a:cubicBezTo>
                  <a:pt x="37" y="1345"/>
                  <a:pt x="43" y="1325"/>
                  <a:pt x="44" y="1300"/>
                </a:cubicBezTo>
                <a:cubicBezTo>
                  <a:pt x="45" y="1248"/>
                  <a:pt x="18" y="1204"/>
                  <a:pt x="23" y="1154"/>
                </a:cubicBezTo>
                <a:cubicBezTo>
                  <a:pt x="28" y="1095"/>
                  <a:pt x="0" y="1023"/>
                  <a:pt x="50" y="977"/>
                </a:cubicBezTo>
                <a:cubicBezTo>
                  <a:pt x="60" y="920"/>
                  <a:pt x="56" y="883"/>
                  <a:pt x="86" y="842"/>
                </a:cubicBezTo>
                <a:cubicBezTo>
                  <a:pt x="91" y="787"/>
                  <a:pt x="106" y="739"/>
                  <a:pt x="107" y="691"/>
                </a:cubicBezTo>
                <a:cubicBezTo>
                  <a:pt x="107" y="633"/>
                  <a:pt x="85" y="582"/>
                  <a:pt x="113" y="525"/>
                </a:cubicBezTo>
                <a:cubicBezTo>
                  <a:pt x="104" y="489"/>
                  <a:pt x="117" y="445"/>
                  <a:pt x="134" y="413"/>
                </a:cubicBezTo>
                <a:cubicBezTo>
                  <a:pt x="127" y="310"/>
                  <a:pt x="145" y="209"/>
                  <a:pt x="187" y="141"/>
                </a:cubicBezTo>
                <a:cubicBezTo>
                  <a:pt x="208" y="108"/>
                  <a:pt x="208" y="89"/>
                  <a:pt x="238" y="71"/>
                </a:cubicBezTo>
                <a:cubicBezTo>
                  <a:pt x="253" y="62"/>
                  <a:pt x="302" y="34"/>
                  <a:pt x="322" y="29"/>
                </a:cubicBezTo>
                <a:cubicBezTo>
                  <a:pt x="353" y="21"/>
                  <a:pt x="390" y="27"/>
                  <a:pt x="423" y="23"/>
                </a:cubicBezTo>
                <a:cubicBezTo>
                  <a:pt x="465" y="19"/>
                  <a:pt x="514" y="16"/>
                  <a:pt x="564" y="15"/>
                </a:cubicBezTo>
                <a:cubicBezTo>
                  <a:pt x="660" y="13"/>
                  <a:pt x="779" y="0"/>
                  <a:pt x="881" y="23"/>
                </a:cubicBezTo>
                <a:cubicBezTo>
                  <a:pt x="901" y="28"/>
                  <a:pt x="921" y="20"/>
                  <a:pt x="941" y="23"/>
                </a:cubicBezTo>
                <a:cubicBezTo>
                  <a:pt x="956" y="25"/>
                  <a:pt x="965" y="29"/>
                  <a:pt x="985" y="29"/>
                </a:cubicBezTo>
                <a:cubicBezTo>
                  <a:pt x="1106" y="25"/>
                  <a:pt x="1238" y="37"/>
                  <a:pt x="1347" y="37"/>
                </a:cubicBezTo>
                <a:cubicBezTo>
                  <a:pt x="1354" y="37"/>
                  <a:pt x="1356" y="33"/>
                  <a:pt x="1362" y="32"/>
                </a:cubicBezTo>
                <a:cubicBezTo>
                  <a:pt x="1409" y="24"/>
                  <a:pt x="1459" y="33"/>
                  <a:pt x="1502" y="26"/>
                </a:cubicBezTo>
                <a:cubicBezTo>
                  <a:pt x="1575" y="14"/>
                  <a:pt x="1652" y="36"/>
                  <a:pt x="1718" y="26"/>
                </a:cubicBezTo>
                <a:cubicBezTo>
                  <a:pt x="1732" y="32"/>
                  <a:pt x="1747" y="36"/>
                  <a:pt x="1766" y="37"/>
                </a:cubicBezTo>
                <a:cubicBezTo>
                  <a:pt x="1776" y="37"/>
                  <a:pt x="1759" y="28"/>
                  <a:pt x="1769" y="29"/>
                </a:cubicBezTo>
                <a:cubicBezTo>
                  <a:pt x="1875" y="15"/>
                  <a:pt x="2027" y="33"/>
                  <a:pt x="2142" y="34"/>
                </a:cubicBezTo>
                <a:cubicBezTo>
                  <a:pt x="2148" y="35"/>
                  <a:pt x="2142" y="26"/>
                  <a:pt x="2139" y="26"/>
                </a:cubicBezTo>
                <a:cubicBezTo>
                  <a:pt x="2142" y="18"/>
                  <a:pt x="2149" y="30"/>
                  <a:pt x="2148" y="34"/>
                </a:cubicBezTo>
                <a:cubicBezTo>
                  <a:pt x="2171" y="35"/>
                  <a:pt x="2202" y="33"/>
                  <a:pt x="2220" y="46"/>
                </a:cubicBezTo>
                <a:cubicBezTo>
                  <a:pt x="2236" y="35"/>
                  <a:pt x="2248" y="34"/>
                  <a:pt x="2268" y="37"/>
                </a:cubicBezTo>
                <a:cubicBezTo>
                  <a:pt x="2268" y="42"/>
                  <a:pt x="2268" y="47"/>
                  <a:pt x="2268" y="51"/>
                </a:cubicBezTo>
                <a:cubicBezTo>
                  <a:pt x="2281" y="58"/>
                  <a:pt x="2304" y="56"/>
                  <a:pt x="2321" y="60"/>
                </a:cubicBezTo>
                <a:cubicBezTo>
                  <a:pt x="2227" y="69"/>
                  <a:pt x="2132" y="70"/>
                  <a:pt x="2038" y="54"/>
                </a:cubicBezTo>
                <a:cubicBezTo>
                  <a:pt x="2028" y="52"/>
                  <a:pt x="2028" y="58"/>
                  <a:pt x="2023" y="60"/>
                </a:cubicBezTo>
                <a:cubicBezTo>
                  <a:pt x="1981" y="48"/>
                  <a:pt x="1926" y="58"/>
                  <a:pt x="1879" y="65"/>
                </a:cubicBezTo>
                <a:cubicBezTo>
                  <a:pt x="1778" y="51"/>
                  <a:pt x="1645" y="66"/>
                  <a:pt x="1523" y="54"/>
                </a:cubicBezTo>
                <a:cubicBezTo>
                  <a:pt x="1513" y="51"/>
                  <a:pt x="1506" y="66"/>
                  <a:pt x="1499" y="57"/>
                </a:cubicBezTo>
                <a:cubicBezTo>
                  <a:pt x="1486" y="55"/>
                  <a:pt x="1501" y="44"/>
                  <a:pt x="1491" y="40"/>
                </a:cubicBezTo>
                <a:cubicBezTo>
                  <a:pt x="1429" y="53"/>
                  <a:pt x="1340" y="41"/>
                  <a:pt x="1269" y="65"/>
                </a:cubicBezTo>
                <a:cubicBezTo>
                  <a:pt x="1296" y="84"/>
                  <a:pt x="1340" y="78"/>
                  <a:pt x="1377" y="82"/>
                </a:cubicBezTo>
                <a:cubicBezTo>
                  <a:pt x="1399" y="84"/>
                  <a:pt x="1419" y="99"/>
                  <a:pt x="1437" y="88"/>
                </a:cubicBezTo>
                <a:cubicBezTo>
                  <a:pt x="1472" y="94"/>
                  <a:pt x="1513" y="98"/>
                  <a:pt x="1544" y="88"/>
                </a:cubicBezTo>
                <a:cubicBezTo>
                  <a:pt x="1554" y="97"/>
                  <a:pt x="1582" y="94"/>
                  <a:pt x="1589" y="82"/>
                </a:cubicBezTo>
                <a:cubicBezTo>
                  <a:pt x="1633" y="90"/>
                  <a:pt x="1672" y="91"/>
                  <a:pt x="1724" y="88"/>
                </a:cubicBezTo>
                <a:cubicBezTo>
                  <a:pt x="1735" y="97"/>
                  <a:pt x="1742" y="110"/>
                  <a:pt x="1763" y="110"/>
                </a:cubicBezTo>
                <a:cubicBezTo>
                  <a:pt x="1764" y="98"/>
                  <a:pt x="1751" y="100"/>
                  <a:pt x="1742" y="99"/>
                </a:cubicBezTo>
                <a:cubicBezTo>
                  <a:pt x="1746" y="92"/>
                  <a:pt x="1762" y="98"/>
                  <a:pt x="1771" y="96"/>
                </a:cubicBezTo>
                <a:cubicBezTo>
                  <a:pt x="1775" y="107"/>
                  <a:pt x="1764" y="104"/>
                  <a:pt x="1766" y="113"/>
                </a:cubicBezTo>
                <a:cubicBezTo>
                  <a:pt x="1859" y="123"/>
                  <a:pt x="2020" y="129"/>
                  <a:pt x="2124" y="130"/>
                </a:cubicBezTo>
                <a:cubicBezTo>
                  <a:pt x="2129" y="119"/>
                  <a:pt x="2116" y="124"/>
                  <a:pt x="2115" y="119"/>
                </a:cubicBezTo>
                <a:cubicBezTo>
                  <a:pt x="2115" y="108"/>
                  <a:pt x="2131" y="112"/>
                  <a:pt x="2130" y="102"/>
                </a:cubicBezTo>
                <a:cubicBezTo>
                  <a:pt x="2140" y="110"/>
                  <a:pt x="2122" y="121"/>
                  <a:pt x="2130" y="130"/>
                </a:cubicBezTo>
                <a:cubicBezTo>
                  <a:pt x="2195" y="138"/>
                  <a:pt x="2279" y="135"/>
                  <a:pt x="2339" y="135"/>
                </a:cubicBezTo>
                <a:cubicBezTo>
                  <a:pt x="2350" y="141"/>
                  <a:pt x="2370" y="139"/>
                  <a:pt x="2378" y="147"/>
                </a:cubicBezTo>
                <a:cubicBezTo>
                  <a:pt x="2400" y="145"/>
                  <a:pt x="2423" y="151"/>
                  <a:pt x="2447" y="155"/>
                </a:cubicBezTo>
                <a:cubicBezTo>
                  <a:pt x="2467" y="159"/>
                  <a:pt x="2495" y="158"/>
                  <a:pt x="2498" y="175"/>
                </a:cubicBezTo>
                <a:cubicBezTo>
                  <a:pt x="2382" y="159"/>
                  <a:pt x="2286" y="168"/>
                  <a:pt x="2184" y="166"/>
                </a:cubicBezTo>
                <a:cubicBezTo>
                  <a:pt x="2220" y="187"/>
                  <a:pt x="2266" y="168"/>
                  <a:pt x="2312" y="180"/>
                </a:cubicBezTo>
                <a:cubicBezTo>
                  <a:pt x="2323" y="181"/>
                  <a:pt x="2322" y="170"/>
                  <a:pt x="2327" y="166"/>
                </a:cubicBezTo>
                <a:cubicBezTo>
                  <a:pt x="2335" y="169"/>
                  <a:pt x="2340" y="175"/>
                  <a:pt x="2342" y="183"/>
                </a:cubicBezTo>
                <a:cubicBezTo>
                  <a:pt x="2394" y="182"/>
                  <a:pt x="2438" y="197"/>
                  <a:pt x="2492" y="205"/>
                </a:cubicBezTo>
                <a:cubicBezTo>
                  <a:pt x="2491" y="214"/>
                  <a:pt x="2485" y="218"/>
                  <a:pt x="2486" y="228"/>
                </a:cubicBezTo>
                <a:cubicBezTo>
                  <a:pt x="2500" y="258"/>
                  <a:pt x="2545" y="223"/>
                  <a:pt x="2567" y="250"/>
                </a:cubicBezTo>
                <a:cubicBezTo>
                  <a:pt x="2575" y="247"/>
                  <a:pt x="2582" y="242"/>
                  <a:pt x="2596" y="245"/>
                </a:cubicBezTo>
                <a:cubicBezTo>
                  <a:pt x="2605" y="255"/>
                  <a:pt x="2626" y="263"/>
                  <a:pt x="2644" y="256"/>
                </a:cubicBezTo>
                <a:cubicBezTo>
                  <a:pt x="2647" y="259"/>
                  <a:pt x="2648" y="263"/>
                  <a:pt x="2647" y="270"/>
                </a:cubicBezTo>
                <a:cubicBezTo>
                  <a:pt x="2668" y="295"/>
                  <a:pt x="2718" y="285"/>
                  <a:pt x="2746" y="292"/>
                </a:cubicBezTo>
                <a:cubicBezTo>
                  <a:pt x="2750" y="288"/>
                  <a:pt x="2753" y="283"/>
                  <a:pt x="2761" y="281"/>
                </a:cubicBezTo>
                <a:cubicBezTo>
                  <a:pt x="2781" y="289"/>
                  <a:pt x="2820" y="285"/>
                  <a:pt x="2839" y="287"/>
                </a:cubicBezTo>
                <a:cubicBezTo>
                  <a:pt x="2837" y="300"/>
                  <a:pt x="2830" y="299"/>
                  <a:pt x="2836" y="312"/>
                </a:cubicBezTo>
                <a:cubicBezTo>
                  <a:pt x="2831" y="318"/>
                  <a:pt x="2821" y="319"/>
                  <a:pt x="2818" y="326"/>
                </a:cubicBezTo>
                <a:cubicBezTo>
                  <a:pt x="2844" y="336"/>
                  <a:pt x="2859" y="323"/>
                  <a:pt x="2886" y="337"/>
                </a:cubicBezTo>
                <a:cubicBezTo>
                  <a:pt x="2887" y="366"/>
                  <a:pt x="2842" y="358"/>
                  <a:pt x="2827" y="363"/>
                </a:cubicBezTo>
                <a:cubicBezTo>
                  <a:pt x="2839" y="367"/>
                  <a:pt x="2831" y="374"/>
                  <a:pt x="2839" y="382"/>
                </a:cubicBezTo>
                <a:cubicBezTo>
                  <a:pt x="2857" y="384"/>
                  <a:pt x="2869" y="375"/>
                  <a:pt x="2880" y="385"/>
                </a:cubicBezTo>
                <a:cubicBezTo>
                  <a:pt x="2879" y="395"/>
                  <a:pt x="2877" y="404"/>
                  <a:pt x="2871" y="410"/>
                </a:cubicBezTo>
                <a:cubicBezTo>
                  <a:pt x="2863" y="406"/>
                  <a:pt x="2852" y="405"/>
                  <a:pt x="2859" y="393"/>
                </a:cubicBezTo>
                <a:cubicBezTo>
                  <a:pt x="2826" y="384"/>
                  <a:pt x="2801" y="398"/>
                  <a:pt x="2773" y="405"/>
                </a:cubicBezTo>
                <a:cubicBezTo>
                  <a:pt x="2783" y="412"/>
                  <a:pt x="2786" y="426"/>
                  <a:pt x="2806" y="424"/>
                </a:cubicBezTo>
                <a:cubicBezTo>
                  <a:pt x="2798" y="447"/>
                  <a:pt x="2844" y="464"/>
                  <a:pt x="2859" y="441"/>
                </a:cubicBezTo>
                <a:cubicBezTo>
                  <a:pt x="2861" y="460"/>
                  <a:pt x="2900" y="462"/>
                  <a:pt x="2901" y="489"/>
                </a:cubicBezTo>
                <a:cubicBezTo>
                  <a:pt x="2937" y="483"/>
                  <a:pt x="2978" y="485"/>
                  <a:pt x="3015" y="486"/>
                </a:cubicBezTo>
                <a:cubicBezTo>
                  <a:pt x="3017" y="477"/>
                  <a:pt x="3007" y="481"/>
                  <a:pt x="3009" y="472"/>
                </a:cubicBezTo>
                <a:cubicBezTo>
                  <a:pt x="2998" y="475"/>
                  <a:pt x="2990" y="480"/>
                  <a:pt x="2976" y="480"/>
                </a:cubicBezTo>
                <a:cubicBezTo>
                  <a:pt x="2968" y="475"/>
                  <a:pt x="2975" y="474"/>
                  <a:pt x="2967" y="469"/>
                </a:cubicBezTo>
                <a:cubicBezTo>
                  <a:pt x="2947" y="476"/>
                  <a:pt x="2919" y="473"/>
                  <a:pt x="2901" y="469"/>
                </a:cubicBezTo>
                <a:cubicBezTo>
                  <a:pt x="2897" y="459"/>
                  <a:pt x="2915" y="469"/>
                  <a:pt x="2910" y="458"/>
                </a:cubicBezTo>
                <a:cubicBezTo>
                  <a:pt x="2938" y="460"/>
                  <a:pt x="2955" y="469"/>
                  <a:pt x="2979" y="458"/>
                </a:cubicBezTo>
                <a:cubicBezTo>
                  <a:pt x="2978" y="455"/>
                  <a:pt x="2976" y="453"/>
                  <a:pt x="2973" y="452"/>
                </a:cubicBezTo>
                <a:cubicBezTo>
                  <a:pt x="2989" y="457"/>
                  <a:pt x="3000" y="461"/>
                  <a:pt x="3033" y="458"/>
                </a:cubicBezTo>
                <a:cubicBezTo>
                  <a:pt x="3036" y="450"/>
                  <a:pt x="3042" y="444"/>
                  <a:pt x="3057" y="447"/>
                </a:cubicBezTo>
                <a:cubicBezTo>
                  <a:pt x="3060" y="457"/>
                  <a:pt x="3044" y="450"/>
                  <a:pt x="3042" y="455"/>
                </a:cubicBezTo>
                <a:cubicBezTo>
                  <a:pt x="3052" y="452"/>
                  <a:pt x="3070" y="466"/>
                  <a:pt x="3081" y="469"/>
                </a:cubicBezTo>
                <a:cubicBezTo>
                  <a:pt x="3076" y="475"/>
                  <a:pt x="3061" y="471"/>
                  <a:pt x="3060" y="480"/>
                </a:cubicBezTo>
                <a:cubicBezTo>
                  <a:pt x="3076" y="488"/>
                  <a:pt x="3092" y="517"/>
                  <a:pt x="3126" y="517"/>
                </a:cubicBezTo>
                <a:cubicBezTo>
                  <a:pt x="3130" y="514"/>
                  <a:pt x="3125" y="513"/>
                  <a:pt x="3128" y="506"/>
                </a:cubicBezTo>
                <a:cubicBezTo>
                  <a:pt x="3137" y="509"/>
                  <a:pt x="3147" y="509"/>
                  <a:pt x="3155" y="506"/>
                </a:cubicBezTo>
                <a:cubicBezTo>
                  <a:pt x="3156" y="488"/>
                  <a:pt x="3137" y="503"/>
                  <a:pt x="3137" y="489"/>
                </a:cubicBezTo>
                <a:cubicBezTo>
                  <a:pt x="3170" y="481"/>
                  <a:pt x="3174" y="499"/>
                  <a:pt x="3200" y="503"/>
                </a:cubicBezTo>
                <a:cubicBezTo>
                  <a:pt x="3206" y="502"/>
                  <a:pt x="3203" y="492"/>
                  <a:pt x="3209" y="492"/>
                </a:cubicBezTo>
                <a:cubicBezTo>
                  <a:pt x="3204" y="480"/>
                  <a:pt x="3178" y="480"/>
                  <a:pt x="3167" y="483"/>
                </a:cubicBezTo>
                <a:cubicBezTo>
                  <a:pt x="3151" y="470"/>
                  <a:pt x="3119" y="469"/>
                  <a:pt x="3099" y="480"/>
                </a:cubicBezTo>
                <a:cubicBezTo>
                  <a:pt x="3093" y="473"/>
                  <a:pt x="3099" y="458"/>
                  <a:pt x="3102" y="450"/>
                </a:cubicBezTo>
                <a:cubicBezTo>
                  <a:pt x="3120" y="446"/>
                  <a:pt x="3117" y="463"/>
                  <a:pt x="3131" y="464"/>
                </a:cubicBezTo>
                <a:cubicBezTo>
                  <a:pt x="3152" y="452"/>
                  <a:pt x="3168" y="457"/>
                  <a:pt x="3188" y="469"/>
                </a:cubicBezTo>
                <a:cubicBezTo>
                  <a:pt x="3209" y="459"/>
                  <a:pt x="3242" y="469"/>
                  <a:pt x="3269" y="469"/>
                </a:cubicBezTo>
                <a:cubicBezTo>
                  <a:pt x="3253" y="473"/>
                  <a:pt x="3238" y="478"/>
                  <a:pt x="3230" y="489"/>
                </a:cubicBezTo>
                <a:cubicBezTo>
                  <a:pt x="3230" y="496"/>
                  <a:pt x="3240" y="494"/>
                  <a:pt x="3248" y="494"/>
                </a:cubicBezTo>
                <a:cubicBezTo>
                  <a:pt x="3241" y="519"/>
                  <a:pt x="3217" y="531"/>
                  <a:pt x="3245" y="548"/>
                </a:cubicBezTo>
                <a:cubicBezTo>
                  <a:pt x="3243" y="556"/>
                  <a:pt x="3234" y="562"/>
                  <a:pt x="3245" y="567"/>
                </a:cubicBezTo>
                <a:cubicBezTo>
                  <a:pt x="3257" y="569"/>
                  <a:pt x="3254" y="557"/>
                  <a:pt x="3254" y="548"/>
                </a:cubicBezTo>
                <a:cubicBezTo>
                  <a:pt x="3268" y="540"/>
                  <a:pt x="3270" y="553"/>
                  <a:pt x="3287" y="551"/>
                </a:cubicBezTo>
                <a:cubicBezTo>
                  <a:pt x="3282" y="565"/>
                  <a:pt x="3277" y="574"/>
                  <a:pt x="3281" y="579"/>
                </a:cubicBezTo>
                <a:cubicBezTo>
                  <a:pt x="3254" y="574"/>
                  <a:pt x="3223" y="589"/>
                  <a:pt x="3209" y="570"/>
                </a:cubicBezTo>
                <a:cubicBezTo>
                  <a:pt x="3204" y="571"/>
                  <a:pt x="3202" y="575"/>
                  <a:pt x="3203" y="581"/>
                </a:cubicBezTo>
                <a:cubicBezTo>
                  <a:pt x="3188" y="576"/>
                  <a:pt x="3174" y="582"/>
                  <a:pt x="3167" y="593"/>
                </a:cubicBezTo>
                <a:cubicBezTo>
                  <a:pt x="3169" y="603"/>
                  <a:pt x="3184" y="601"/>
                  <a:pt x="3197" y="601"/>
                </a:cubicBezTo>
                <a:cubicBezTo>
                  <a:pt x="3162" y="609"/>
                  <a:pt x="3100" y="613"/>
                  <a:pt x="3063" y="621"/>
                </a:cubicBezTo>
                <a:cubicBezTo>
                  <a:pt x="3078" y="632"/>
                  <a:pt x="3113" y="613"/>
                  <a:pt x="3137" y="629"/>
                </a:cubicBezTo>
                <a:cubicBezTo>
                  <a:pt x="3148" y="628"/>
                  <a:pt x="3149" y="617"/>
                  <a:pt x="3158" y="615"/>
                </a:cubicBezTo>
                <a:cubicBezTo>
                  <a:pt x="3158" y="626"/>
                  <a:pt x="3170" y="627"/>
                  <a:pt x="3176" y="632"/>
                </a:cubicBezTo>
                <a:cubicBezTo>
                  <a:pt x="3176" y="637"/>
                  <a:pt x="3176" y="641"/>
                  <a:pt x="3176" y="646"/>
                </a:cubicBezTo>
                <a:cubicBezTo>
                  <a:pt x="3147" y="648"/>
                  <a:pt x="3078" y="655"/>
                  <a:pt x="3051" y="649"/>
                </a:cubicBezTo>
                <a:cubicBezTo>
                  <a:pt x="3043" y="647"/>
                  <a:pt x="3022" y="639"/>
                  <a:pt x="3030" y="626"/>
                </a:cubicBezTo>
                <a:cubicBezTo>
                  <a:pt x="3027" y="628"/>
                  <a:pt x="3023" y="629"/>
                  <a:pt x="3018" y="629"/>
                </a:cubicBezTo>
                <a:cubicBezTo>
                  <a:pt x="3011" y="631"/>
                  <a:pt x="3022" y="633"/>
                  <a:pt x="3015" y="638"/>
                </a:cubicBezTo>
                <a:cubicBezTo>
                  <a:pt x="3035" y="668"/>
                  <a:pt x="3095" y="652"/>
                  <a:pt x="3131" y="663"/>
                </a:cubicBezTo>
                <a:cubicBezTo>
                  <a:pt x="3129" y="668"/>
                  <a:pt x="3122" y="669"/>
                  <a:pt x="3114" y="668"/>
                </a:cubicBezTo>
                <a:cubicBezTo>
                  <a:pt x="3121" y="673"/>
                  <a:pt x="3130" y="677"/>
                  <a:pt x="3120" y="685"/>
                </a:cubicBezTo>
                <a:cubicBezTo>
                  <a:pt x="3130" y="694"/>
                  <a:pt x="3149" y="687"/>
                  <a:pt x="3164" y="685"/>
                </a:cubicBezTo>
                <a:cubicBezTo>
                  <a:pt x="3163" y="673"/>
                  <a:pt x="3148" y="684"/>
                  <a:pt x="3149" y="674"/>
                </a:cubicBezTo>
                <a:cubicBezTo>
                  <a:pt x="3164" y="649"/>
                  <a:pt x="3213" y="655"/>
                  <a:pt x="3218" y="621"/>
                </a:cubicBezTo>
                <a:cubicBezTo>
                  <a:pt x="3222" y="621"/>
                  <a:pt x="3226" y="621"/>
                  <a:pt x="3230" y="621"/>
                </a:cubicBezTo>
                <a:cubicBezTo>
                  <a:pt x="3235" y="629"/>
                  <a:pt x="3231" y="646"/>
                  <a:pt x="3239" y="652"/>
                </a:cubicBezTo>
                <a:cubicBezTo>
                  <a:pt x="3259" y="659"/>
                  <a:pt x="3288" y="637"/>
                  <a:pt x="3302" y="657"/>
                </a:cubicBezTo>
                <a:cubicBezTo>
                  <a:pt x="3294" y="677"/>
                  <a:pt x="3262" y="665"/>
                  <a:pt x="3239" y="671"/>
                </a:cubicBezTo>
                <a:cubicBezTo>
                  <a:pt x="3244" y="682"/>
                  <a:pt x="3244" y="683"/>
                  <a:pt x="3245" y="694"/>
                </a:cubicBezTo>
                <a:cubicBezTo>
                  <a:pt x="3207" y="700"/>
                  <a:pt x="3157" y="696"/>
                  <a:pt x="3128" y="696"/>
                </a:cubicBezTo>
                <a:cubicBezTo>
                  <a:pt x="3115" y="713"/>
                  <a:pt x="3096" y="710"/>
                  <a:pt x="3072" y="708"/>
                </a:cubicBezTo>
                <a:cubicBezTo>
                  <a:pt x="3062" y="707"/>
                  <a:pt x="3063" y="716"/>
                  <a:pt x="3057" y="719"/>
                </a:cubicBezTo>
                <a:cubicBezTo>
                  <a:pt x="3032" y="708"/>
                  <a:pt x="3005" y="716"/>
                  <a:pt x="2988" y="727"/>
                </a:cubicBezTo>
                <a:cubicBezTo>
                  <a:pt x="3000" y="735"/>
                  <a:pt x="3002" y="730"/>
                  <a:pt x="3000" y="744"/>
                </a:cubicBezTo>
                <a:cubicBezTo>
                  <a:pt x="3040" y="751"/>
                  <a:pt x="3096" y="729"/>
                  <a:pt x="3140" y="738"/>
                </a:cubicBezTo>
                <a:cubicBezTo>
                  <a:pt x="3130" y="744"/>
                  <a:pt x="3138" y="745"/>
                  <a:pt x="3149" y="744"/>
                </a:cubicBezTo>
                <a:cubicBezTo>
                  <a:pt x="3156" y="734"/>
                  <a:pt x="3164" y="726"/>
                  <a:pt x="3173" y="719"/>
                </a:cubicBezTo>
                <a:cubicBezTo>
                  <a:pt x="3194" y="727"/>
                  <a:pt x="3222" y="713"/>
                  <a:pt x="3224" y="736"/>
                </a:cubicBezTo>
                <a:cubicBezTo>
                  <a:pt x="3208" y="734"/>
                  <a:pt x="3199" y="738"/>
                  <a:pt x="3188" y="741"/>
                </a:cubicBezTo>
                <a:cubicBezTo>
                  <a:pt x="3186" y="750"/>
                  <a:pt x="3193" y="750"/>
                  <a:pt x="3191" y="758"/>
                </a:cubicBezTo>
                <a:cubicBezTo>
                  <a:pt x="3179" y="757"/>
                  <a:pt x="3154" y="765"/>
                  <a:pt x="3143" y="750"/>
                </a:cubicBezTo>
                <a:cubicBezTo>
                  <a:pt x="3128" y="764"/>
                  <a:pt x="3095" y="768"/>
                  <a:pt x="3075" y="755"/>
                </a:cubicBezTo>
                <a:cubicBezTo>
                  <a:pt x="3063" y="760"/>
                  <a:pt x="3055" y="769"/>
                  <a:pt x="3039" y="769"/>
                </a:cubicBezTo>
                <a:cubicBezTo>
                  <a:pt x="3038" y="758"/>
                  <a:pt x="3035" y="760"/>
                  <a:pt x="3027" y="753"/>
                </a:cubicBezTo>
                <a:cubicBezTo>
                  <a:pt x="3021" y="754"/>
                  <a:pt x="3019" y="759"/>
                  <a:pt x="3012" y="758"/>
                </a:cubicBezTo>
                <a:cubicBezTo>
                  <a:pt x="3000" y="798"/>
                  <a:pt x="2935" y="769"/>
                  <a:pt x="2901" y="775"/>
                </a:cubicBezTo>
                <a:cubicBezTo>
                  <a:pt x="2885" y="778"/>
                  <a:pt x="2891" y="789"/>
                  <a:pt x="2877" y="792"/>
                </a:cubicBezTo>
                <a:cubicBezTo>
                  <a:pt x="2875" y="800"/>
                  <a:pt x="2882" y="799"/>
                  <a:pt x="2880" y="806"/>
                </a:cubicBezTo>
                <a:cubicBezTo>
                  <a:pt x="2941" y="823"/>
                  <a:pt x="3007" y="797"/>
                  <a:pt x="3069" y="806"/>
                </a:cubicBezTo>
                <a:cubicBezTo>
                  <a:pt x="3049" y="816"/>
                  <a:pt x="3018" y="816"/>
                  <a:pt x="2991" y="820"/>
                </a:cubicBezTo>
                <a:cubicBezTo>
                  <a:pt x="2990" y="829"/>
                  <a:pt x="3004" y="825"/>
                  <a:pt x="3009" y="828"/>
                </a:cubicBezTo>
                <a:cubicBezTo>
                  <a:pt x="2995" y="847"/>
                  <a:pt x="2960" y="833"/>
                  <a:pt x="2949" y="851"/>
                </a:cubicBezTo>
                <a:cubicBezTo>
                  <a:pt x="2951" y="855"/>
                  <a:pt x="2954" y="858"/>
                  <a:pt x="2955" y="862"/>
                </a:cubicBezTo>
                <a:cubicBezTo>
                  <a:pt x="2966" y="864"/>
                  <a:pt x="2967" y="856"/>
                  <a:pt x="2976" y="856"/>
                </a:cubicBezTo>
                <a:cubicBezTo>
                  <a:pt x="2976" y="851"/>
                  <a:pt x="2972" y="850"/>
                  <a:pt x="2973" y="845"/>
                </a:cubicBezTo>
                <a:cubicBezTo>
                  <a:pt x="2993" y="855"/>
                  <a:pt x="3010" y="849"/>
                  <a:pt x="3027" y="854"/>
                </a:cubicBezTo>
                <a:cubicBezTo>
                  <a:pt x="3033" y="846"/>
                  <a:pt x="3035" y="830"/>
                  <a:pt x="3030" y="820"/>
                </a:cubicBezTo>
                <a:cubicBezTo>
                  <a:pt x="3048" y="822"/>
                  <a:pt x="3060" y="813"/>
                  <a:pt x="3075" y="820"/>
                </a:cubicBezTo>
                <a:cubicBezTo>
                  <a:pt x="3077" y="832"/>
                  <a:pt x="3058" y="825"/>
                  <a:pt x="3057" y="834"/>
                </a:cubicBezTo>
                <a:cubicBezTo>
                  <a:pt x="3084" y="865"/>
                  <a:pt x="3155" y="817"/>
                  <a:pt x="3185" y="842"/>
                </a:cubicBezTo>
                <a:cubicBezTo>
                  <a:pt x="3185" y="851"/>
                  <a:pt x="3177" y="853"/>
                  <a:pt x="3173" y="859"/>
                </a:cubicBezTo>
                <a:cubicBezTo>
                  <a:pt x="3175" y="865"/>
                  <a:pt x="3185" y="861"/>
                  <a:pt x="3182" y="870"/>
                </a:cubicBezTo>
                <a:cubicBezTo>
                  <a:pt x="3176" y="873"/>
                  <a:pt x="3171" y="876"/>
                  <a:pt x="3161" y="876"/>
                </a:cubicBezTo>
                <a:cubicBezTo>
                  <a:pt x="3185" y="896"/>
                  <a:pt x="3214" y="883"/>
                  <a:pt x="3227" y="859"/>
                </a:cubicBezTo>
                <a:cubicBezTo>
                  <a:pt x="3230" y="871"/>
                  <a:pt x="3232" y="884"/>
                  <a:pt x="3239" y="893"/>
                </a:cubicBezTo>
                <a:cubicBezTo>
                  <a:pt x="3228" y="892"/>
                  <a:pt x="3231" y="905"/>
                  <a:pt x="3221" y="907"/>
                </a:cubicBezTo>
                <a:cubicBezTo>
                  <a:pt x="3209" y="910"/>
                  <a:pt x="3213" y="899"/>
                  <a:pt x="3209" y="896"/>
                </a:cubicBezTo>
                <a:cubicBezTo>
                  <a:pt x="3194" y="897"/>
                  <a:pt x="3193" y="897"/>
                  <a:pt x="3182" y="898"/>
                </a:cubicBezTo>
                <a:cubicBezTo>
                  <a:pt x="3180" y="907"/>
                  <a:pt x="3190" y="904"/>
                  <a:pt x="3188" y="912"/>
                </a:cubicBezTo>
                <a:cubicBezTo>
                  <a:pt x="3180" y="922"/>
                  <a:pt x="3135" y="917"/>
                  <a:pt x="3131" y="921"/>
                </a:cubicBezTo>
                <a:cubicBezTo>
                  <a:pt x="3122" y="923"/>
                  <a:pt x="3127" y="915"/>
                  <a:pt x="3128" y="912"/>
                </a:cubicBezTo>
                <a:cubicBezTo>
                  <a:pt x="3091" y="950"/>
                  <a:pt x="3014" y="915"/>
                  <a:pt x="2985" y="955"/>
                </a:cubicBezTo>
                <a:cubicBezTo>
                  <a:pt x="2973" y="955"/>
                  <a:pt x="2983" y="949"/>
                  <a:pt x="2982" y="943"/>
                </a:cubicBezTo>
                <a:cubicBezTo>
                  <a:pt x="2966" y="943"/>
                  <a:pt x="2959" y="950"/>
                  <a:pt x="2946" y="952"/>
                </a:cubicBezTo>
                <a:cubicBezTo>
                  <a:pt x="2944" y="958"/>
                  <a:pt x="2947" y="967"/>
                  <a:pt x="2937" y="971"/>
                </a:cubicBezTo>
                <a:cubicBezTo>
                  <a:pt x="2949" y="973"/>
                  <a:pt x="2954" y="982"/>
                  <a:pt x="2967" y="983"/>
                </a:cubicBezTo>
                <a:cubicBezTo>
                  <a:pt x="2962" y="989"/>
                  <a:pt x="2955" y="987"/>
                  <a:pt x="2943" y="991"/>
                </a:cubicBezTo>
                <a:cubicBezTo>
                  <a:pt x="2940" y="1003"/>
                  <a:pt x="2960" y="994"/>
                  <a:pt x="2958" y="1005"/>
                </a:cubicBezTo>
                <a:cubicBezTo>
                  <a:pt x="2940" y="1009"/>
                  <a:pt x="2936" y="1027"/>
                  <a:pt x="2916" y="1030"/>
                </a:cubicBezTo>
                <a:cubicBezTo>
                  <a:pt x="2918" y="1028"/>
                  <a:pt x="2919" y="1026"/>
                  <a:pt x="2919" y="1022"/>
                </a:cubicBezTo>
                <a:cubicBezTo>
                  <a:pt x="2895" y="1018"/>
                  <a:pt x="2881" y="1047"/>
                  <a:pt x="2851" y="1036"/>
                </a:cubicBezTo>
                <a:cubicBezTo>
                  <a:pt x="2847" y="1055"/>
                  <a:pt x="2883" y="1041"/>
                  <a:pt x="2895" y="1041"/>
                </a:cubicBezTo>
                <a:cubicBezTo>
                  <a:pt x="2917" y="1076"/>
                  <a:pt x="2851" y="1067"/>
                  <a:pt x="2833" y="1075"/>
                </a:cubicBezTo>
                <a:cubicBezTo>
                  <a:pt x="2848" y="1089"/>
                  <a:pt x="2885" y="1070"/>
                  <a:pt x="2907" y="1081"/>
                </a:cubicBezTo>
                <a:cubicBezTo>
                  <a:pt x="2905" y="1095"/>
                  <a:pt x="2892" y="1088"/>
                  <a:pt x="2883" y="1092"/>
                </a:cubicBezTo>
                <a:cubicBezTo>
                  <a:pt x="2867" y="1099"/>
                  <a:pt x="2855" y="1117"/>
                  <a:pt x="2833" y="1117"/>
                </a:cubicBezTo>
                <a:cubicBezTo>
                  <a:pt x="2839" y="1123"/>
                  <a:pt x="2833" y="1125"/>
                  <a:pt x="2830" y="1128"/>
                </a:cubicBezTo>
                <a:cubicBezTo>
                  <a:pt x="2856" y="1142"/>
                  <a:pt x="2857" y="1125"/>
                  <a:pt x="2883" y="1126"/>
                </a:cubicBezTo>
                <a:close/>
                <a:moveTo>
                  <a:pt x="3021" y="489"/>
                </a:moveTo>
                <a:cubicBezTo>
                  <a:pt x="3022" y="485"/>
                  <a:pt x="3037" y="492"/>
                  <a:pt x="3039" y="483"/>
                </a:cubicBezTo>
                <a:cubicBezTo>
                  <a:pt x="3032" y="484"/>
                  <a:pt x="3037" y="473"/>
                  <a:pt x="3036" y="469"/>
                </a:cubicBezTo>
                <a:cubicBezTo>
                  <a:pt x="3028" y="469"/>
                  <a:pt x="3019" y="468"/>
                  <a:pt x="3015" y="472"/>
                </a:cubicBezTo>
                <a:cubicBezTo>
                  <a:pt x="3015" y="479"/>
                  <a:pt x="3017" y="485"/>
                  <a:pt x="3021" y="489"/>
                </a:cubicBezTo>
                <a:close/>
                <a:moveTo>
                  <a:pt x="2002" y="166"/>
                </a:moveTo>
                <a:cubicBezTo>
                  <a:pt x="1975" y="151"/>
                  <a:pt x="1945" y="157"/>
                  <a:pt x="1909" y="152"/>
                </a:cubicBezTo>
                <a:cubicBezTo>
                  <a:pt x="1929" y="167"/>
                  <a:pt x="1961" y="162"/>
                  <a:pt x="2002" y="166"/>
                </a:cubicBezTo>
                <a:close/>
                <a:moveTo>
                  <a:pt x="2064" y="166"/>
                </a:moveTo>
                <a:cubicBezTo>
                  <a:pt x="2053" y="168"/>
                  <a:pt x="2029" y="152"/>
                  <a:pt x="2020" y="169"/>
                </a:cubicBezTo>
                <a:cubicBezTo>
                  <a:pt x="2094" y="172"/>
                  <a:pt x="2132" y="170"/>
                  <a:pt x="2181" y="169"/>
                </a:cubicBezTo>
                <a:cubicBezTo>
                  <a:pt x="2139" y="155"/>
                  <a:pt x="2094" y="162"/>
                  <a:pt x="2064" y="166"/>
                </a:cubicBezTo>
                <a:close/>
                <a:moveTo>
                  <a:pt x="2830" y="298"/>
                </a:moveTo>
                <a:cubicBezTo>
                  <a:pt x="2813" y="295"/>
                  <a:pt x="2787" y="290"/>
                  <a:pt x="2779" y="295"/>
                </a:cubicBezTo>
                <a:cubicBezTo>
                  <a:pt x="2798" y="298"/>
                  <a:pt x="2811" y="304"/>
                  <a:pt x="2830" y="298"/>
                </a:cubicBezTo>
                <a:close/>
                <a:moveTo>
                  <a:pt x="2773" y="323"/>
                </a:moveTo>
                <a:cubicBezTo>
                  <a:pt x="2792" y="327"/>
                  <a:pt x="2809" y="336"/>
                  <a:pt x="2818" y="318"/>
                </a:cubicBezTo>
                <a:cubicBezTo>
                  <a:pt x="2805" y="312"/>
                  <a:pt x="2778" y="307"/>
                  <a:pt x="2773" y="323"/>
                </a:cubicBezTo>
                <a:close/>
                <a:moveTo>
                  <a:pt x="3197" y="534"/>
                </a:moveTo>
                <a:cubicBezTo>
                  <a:pt x="3201" y="538"/>
                  <a:pt x="3210" y="536"/>
                  <a:pt x="3218" y="537"/>
                </a:cubicBezTo>
                <a:cubicBezTo>
                  <a:pt x="3218" y="532"/>
                  <a:pt x="3218" y="527"/>
                  <a:pt x="3218" y="522"/>
                </a:cubicBezTo>
                <a:cubicBezTo>
                  <a:pt x="3209" y="519"/>
                  <a:pt x="3200" y="524"/>
                  <a:pt x="3197" y="534"/>
                </a:cubicBezTo>
                <a:close/>
                <a:moveTo>
                  <a:pt x="3105" y="528"/>
                </a:moveTo>
                <a:cubicBezTo>
                  <a:pt x="3095" y="536"/>
                  <a:pt x="3112" y="536"/>
                  <a:pt x="3105" y="542"/>
                </a:cubicBezTo>
                <a:cubicBezTo>
                  <a:pt x="3123" y="539"/>
                  <a:pt x="3143" y="537"/>
                  <a:pt x="3155" y="528"/>
                </a:cubicBezTo>
                <a:cubicBezTo>
                  <a:pt x="3143" y="525"/>
                  <a:pt x="3115" y="524"/>
                  <a:pt x="3105" y="528"/>
                </a:cubicBezTo>
                <a:close/>
                <a:moveTo>
                  <a:pt x="3051" y="590"/>
                </a:moveTo>
                <a:cubicBezTo>
                  <a:pt x="3069" y="594"/>
                  <a:pt x="3077" y="601"/>
                  <a:pt x="3096" y="593"/>
                </a:cubicBezTo>
                <a:cubicBezTo>
                  <a:pt x="3091" y="581"/>
                  <a:pt x="3090" y="566"/>
                  <a:pt x="3081" y="559"/>
                </a:cubicBezTo>
                <a:cubicBezTo>
                  <a:pt x="3083" y="580"/>
                  <a:pt x="3052" y="571"/>
                  <a:pt x="3051" y="590"/>
                </a:cubicBezTo>
                <a:close/>
                <a:moveTo>
                  <a:pt x="3096" y="685"/>
                </a:moveTo>
                <a:cubicBezTo>
                  <a:pt x="3093" y="685"/>
                  <a:pt x="3090" y="685"/>
                  <a:pt x="3090" y="682"/>
                </a:cubicBezTo>
                <a:cubicBezTo>
                  <a:pt x="3090" y="678"/>
                  <a:pt x="3095" y="678"/>
                  <a:pt x="3096" y="674"/>
                </a:cubicBezTo>
                <a:cubicBezTo>
                  <a:pt x="3092" y="674"/>
                  <a:pt x="3088" y="674"/>
                  <a:pt x="3084" y="674"/>
                </a:cubicBezTo>
                <a:cubicBezTo>
                  <a:pt x="3084" y="680"/>
                  <a:pt x="3091" y="693"/>
                  <a:pt x="3096" y="685"/>
                </a:cubicBezTo>
                <a:close/>
                <a:moveTo>
                  <a:pt x="3111" y="879"/>
                </a:moveTo>
                <a:cubicBezTo>
                  <a:pt x="3116" y="902"/>
                  <a:pt x="3146" y="882"/>
                  <a:pt x="3158" y="879"/>
                </a:cubicBezTo>
                <a:cubicBezTo>
                  <a:pt x="3152" y="872"/>
                  <a:pt x="3161" y="863"/>
                  <a:pt x="3155" y="859"/>
                </a:cubicBezTo>
                <a:cubicBezTo>
                  <a:pt x="3130" y="866"/>
                  <a:pt x="3127" y="867"/>
                  <a:pt x="3111" y="879"/>
                </a:cubicBezTo>
                <a:close/>
                <a:moveTo>
                  <a:pt x="2961" y="887"/>
                </a:moveTo>
                <a:cubicBezTo>
                  <a:pt x="2954" y="895"/>
                  <a:pt x="2945" y="902"/>
                  <a:pt x="2934" y="907"/>
                </a:cubicBezTo>
                <a:cubicBezTo>
                  <a:pt x="2997" y="913"/>
                  <a:pt x="3050" y="904"/>
                  <a:pt x="3090" y="884"/>
                </a:cubicBezTo>
                <a:cubicBezTo>
                  <a:pt x="3083" y="885"/>
                  <a:pt x="3088" y="874"/>
                  <a:pt x="3087" y="870"/>
                </a:cubicBezTo>
                <a:cubicBezTo>
                  <a:pt x="3068" y="868"/>
                  <a:pt x="3060" y="877"/>
                  <a:pt x="3048" y="882"/>
                </a:cubicBezTo>
                <a:cubicBezTo>
                  <a:pt x="3040" y="867"/>
                  <a:pt x="2978" y="882"/>
                  <a:pt x="3003" y="890"/>
                </a:cubicBezTo>
                <a:cubicBezTo>
                  <a:pt x="2983" y="892"/>
                  <a:pt x="2982" y="889"/>
                  <a:pt x="2961" y="887"/>
                </a:cubicBezTo>
                <a:close/>
                <a:moveTo>
                  <a:pt x="2889" y="912"/>
                </a:moveTo>
                <a:cubicBezTo>
                  <a:pt x="2901" y="913"/>
                  <a:pt x="2911" y="912"/>
                  <a:pt x="2916" y="907"/>
                </a:cubicBezTo>
                <a:cubicBezTo>
                  <a:pt x="2909" y="901"/>
                  <a:pt x="2895" y="907"/>
                  <a:pt x="2889" y="912"/>
                </a:cubicBezTo>
                <a:close/>
                <a:moveTo>
                  <a:pt x="3012" y="918"/>
                </a:moveTo>
                <a:cubicBezTo>
                  <a:pt x="3012" y="922"/>
                  <a:pt x="3013" y="924"/>
                  <a:pt x="3015" y="926"/>
                </a:cubicBezTo>
                <a:cubicBezTo>
                  <a:pt x="3026" y="923"/>
                  <a:pt x="3032" y="926"/>
                  <a:pt x="3039" y="924"/>
                </a:cubicBezTo>
                <a:cubicBezTo>
                  <a:pt x="3038" y="909"/>
                  <a:pt x="3016" y="918"/>
                  <a:pt x="3012" y="918"/>
                </a:cubicBezTo>
                <a:close/>
                <a:moveTo>
                  <a:pt x="2907" y="980"/>
                </a:moveTo>
                <a:cubicBezTo>
                  <a:pt x="2913" y="980"/>
                  <a:pt x="2917" y="979"/>
                  <a:pt x="2919" y="977"/>
                </a:cubicBezTo>
                <a:cubicBezTo>
                  <a:pt x="2920" y="968"/>
                  <a:pt x="2914" y="965"/>
                  <a:pt x="2907" y="963"/>
                </a:cubicBezTo>
                <a:cubicBezTo>
                  <a:pt x="2906" y="969"/>
                  <a:pt x="2901" y="975"/>
                  <a:pt x="2907" y="980"/>
                </a:cubicBezTo>
                <a:close/>
                <a:moveTo>
                  <a:pt x="2842" y="1100"/>
                </a:moveTo>
                <a:cubicBezTo>
                  <a:pt x="2847" y="1099"/>
                  <a:pt x="2860" y="1104"/>
                  <a:pt x="2856" y="1095"/>
                </a:cubicBezTo>
                <a:cubicBezTo>
                  <a:pt x="2852" y="1095"/>
                  <a:pt x="2847" y="1095"/>
                  <a:pt x="2842" y="1095"/>
                </a:cubicBezTo>
                <a:cubicBezTo>
                  <a:pt x="2842" y="1097"/>
                  <a:pt x="2842" y="1099"/>
                  <a:pt x="2842" y="1100"/>
                </a:cubicBezTo>
                <a:close/>
                <a:moveTo>
                  <a:pt x="2818" y="1131"/>
                </a:moveTo>
                <a:cubicBezTo>
                  <a:pt x="2817" y="1126"/>
                  <a:pt x="2818" y="1123"/>
                  <a:pt x="2821" y="1120"/>
                </a:cubicBezTo>
                <a:cubicBezTo>
                  <a:pt x="2814" y="1117"/>
                  <a:pt x="2809" y="1122"/>
                  <a:pt x="2803" y="1114"/>
                </a:cubicBezTo>
                <a:cubicBezTo>
                  <a:pt x="2801" y="1126"/>
                  <a:pt x="2806" y="1132"/>
                  <a:pt x="2818" y="1131"/>
                </a:cubicBezTo>
                <a:close/>
                <a:moveTo>
                  <a:pt x="2605" y="1286"/>
                </a:moveTo>
                <a:cubicBezTo>
                  <a:pt x="2616" y="1287"/>
                  <a:pt x="2651" y="1297"/>
                  <a:pt x="2641" y="1277"/>
                </a:cubicBezTo>
                <a:cubicBezTo>
                  <a:pt x="2637" y="1290"/>
                  <a:pt x="2611" y="1271"/>
                  <a:pt x="2605" y="128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35948" y="4173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解锁了新的词条：</a:t>
            </a:r>
            <a:endParaRPr lang="zh-CN" altLang="en-US" sz="32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33441" y="2612571"/>
            <a:ext cx="6891441" cy="957942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刘♂备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，蜀汉的开国皇帝，汉景帝之子中山靖王刘胜的后代。刘备少年孤贫，以贩鞋织草席为生。黄巾起义时，刘备与关羽、张飞桃园结义，成为异姓兄弟，一同剿除黄巾，有功，任安喜县尉，不久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辞官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所属势力：蜀汉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8630" y="1910444"/>
            <a:ext cx="6693042" cy="1027067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-17549" b="-113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貂♀蝉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舍身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报国的可敬女子，她为了挽救天下黎民，为了推翻权臣董卓的荒淫统治，受王允所托，上演了可歌可泣的连环计（连环美人计），周旋于两个男人之间，成功的离间了董卓和吕布，最终吕布将董卓杀死，结束了董卓专权的黑暗时期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8986" y="724024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8986" y="660007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所属势力：东汉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  <p:pic>
        <p:nvPicPr>
          <p:cNvPr id="2050" name="Picture 2" descr="http://www.e3ol.com/biography/pic/id/48/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62" y="2451976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</TotalTime>
  <Words>507</Words>
  <Application>Microsoft Office PowerPoint</Application>
  <PresentationFormat>宽屏</PresentationFormat>
  <Paragraphs>137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方正兰亭刊宋_GBK</vt:lpstr>
      <vt:lpstr>方正清刻本悦宋简体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Chu Megrez</dc:creator>
  <cp:lastModifiedBy>Chu Megrez</cp:lastModifiedBy>
  <cp:revision>104</cp:revision>
  <dcterms:created xsi:type="dcterms:W3CDTF">2017-11-16T12:36:07Z</dcterms:created>
  <dcterms:modified xsi:type="dcterms:W3CDTF">2017-11-19T10:15:25Z</dcterms:modified>
</cp:coreProperties>
</file>